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4" r:id="rId2"/>
  </p:sldMasterIdLst>
  <p:notesMasterIdLst>
    <p:notesMasterId r:id="rId27"/>
  </p:notesMasterIdLst>
  <p:sldIdLst>
    <p:sldId id="259" r:id="rId3"/>
    <p:sldId id="302" r:id="rId4"/>
    <p:sldId id="260" r:id="rId5"/>
    <p:sldId id="261" r:id="rId6"/>
    <p:sldId id="303" r:id="rId7"/>
    <p:sldId id="304" r:id="rId8"/>
    <p:sldId id="305" r:id="rId9"/>
    <p:sldId id="306" r:id="rId10"/>
    <p:sldId id="307" r:id="rId11"/>
    <p:sldId id="308" r:id="rId12"/>
    <p:sldId id="309" r:id="rId13"/>
    <p:sldId id="310" r:id="rId14"/>
    <p:sldId id="311" r:id="rId15"/>
    <p:sldId id="312" r:id="rId16"/>
    <p:sldId id="313" r:id="rId17"/>
    <p:sldId id="314" r:id="rId18"/>
    <p:sldId id="315" r:id="rId19"/>
    <p:sldId id="316" r:id="rId20"/>
    <p:sldId id="317" r:id="rId21"/>
    <p:sldId id="318" r:id="rId22"/>
    <p:sldId id="319" r:id="rId23"/>
    <p:sldId id="320" r:id="rId24"/>
    <p:sldId id="321" r:id="rId25"/>
    <p:sldId id="301" r:id="rId26"/>
  </p:sldIdLst>
  <p:sldSz cx="12192000" cy="6858000"/>
  <p:notesSz cx="6858000" cy="9144000"/>
  <p:custDataLst>
    <p:tags r:id="rId28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DB189771-44D0-4E5F-B205-504471F0FD98}">
          <p14:sldIdLst>
            <p14:sldId id="259"/>
            <p14:sldId id="302"/>
            <p14:sldId id="260"/>
            <p14:sldId id="261"/>
            <p14:sldId id="303"/>
            <p14:sldId id="304"/>
            <p14:sldId id="305"/>
            <p14:sldId id="306"/>
            <p14:sldId id="307"/>
            <p14:sldId id="308"/>
            <p14:sldId id="309"/>
            <p14:sldId id="310"/>
            <p14:sldId id="311"/>
            <p14:sldId id="312"/>
            <p14:sldId id="313"/>
            <p14:sldId id="314"/>
            <p14:sldId id="315"/>
            <p14:sldId id="316"/>
            <p14:sldId id="317"/>
            <p14:sldId id="318"/>
            <p14:sldId id="319"/>
            <p14:sldId id="320"/>
            <p14:sldId id="321"/>
            <p14:sldId id="301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B0F0"/>
    <a:srgbClr val="1D2088"/>
    <a:srgbClr val="5BA7FD"/>
    <a:srgbClr val="E46988"/>
    <a:srgbClr val="FF9409"/>
    <a:srgbClr val="91E0F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331" autoAdjust="0"/>
    <p:restoredTop sz="94660"/>
  </p:normalViewPr>
  <p:slideViewPr>
    <p:cSldViewPr snapToGrid="0">
      <p:cViewPr varScale="1">
        <p:scale>
          <a:sx n="95" d="100"/>
          <a:sy n="95" d="100"/>
        </p:scale>
        <p:origin x="88" y="49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5" d="100"/>
        <a:sy n="12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tableStyles" Target="tableStyle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ags" Target="tags/tag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notesMaster" Target="notesMasters/notesMaster1.xml"/><Relationship Id="rId30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E264A07-E408-4E19-AE8E-60ABB843D557}" type="datetimeFigureOut">
              <a:rPr lang="zh-CN" altLang="en-US" smtClean="0"/>
              <a:t>2022/10/8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120F73-21D5-4156-BFBA-F428913AC38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36484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120F73-21D5-4156-BFBA-F428913AC384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892671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20F73-21D5-4156-BFBA-F428913AC384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175703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20F73-21D5-4156-BFBA-F428913AC384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04048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20F73-21D5-4156-BFBA-F428913AC384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462393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20F73-21D5-4156-BFBA-F428913AC384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48338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20F73-21D5-4156-BFBA-F428913AC384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80860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120F73-21D5-4156-BFBA-F428913AC384}" type="slidenum">
              <a:rPr lang="zh-CN" altLang="en-US" smtClean="0"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722809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4120F73-21D5-4156-BFBA-F428913AC384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198077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hangye/" TargetMode="External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2379686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28927050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3900808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TextBox 3"/>
          <p:cNvSpPr txBox="1"/>
          <p:nvPr userDrawn="1"/>
        </p:nvSpPr>
        <p:spPr>
          <a:xfrm>
            <a:off x="4645845" y="6622273"/>
            <a:ext cx="1440159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http://www.1ppt.com/hangye/</a:t>
            </a:r>
          </a:p>
        </p:txBody>
      </p:sp>
    </p:spTree>
    <p:extLst>
      <p:ext uri="{BB962C8B-B14F-4D97-AF65-F5344CB8AC3E}">
        <p14:creationId xmlns:p14="http://schemas.microsoft.com/office/powerpoint/2010/main" val="3487558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86856418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10259455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 defTabSz="914400"/>
              <a:t>2022/10/8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pPr defTabSz="91440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 defTabSz="914400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3995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 defTabSz="914400"/>
              <a:t>2022/10/8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pPr defTabSz="914400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pPr defTabSz="914400"/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 defTabSz="914400"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3670899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475665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7755054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3604163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1881437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6637991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8276713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60550870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31143431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  <p:extLst>
      <p:ext uri="{BB962C8B-B14F-4D97-AF65-F5344CB8AC3E}">
        <p14:creationId xmlns:p14="http://schemas.microsoft.com/office/powerpoint/2010/main" val="21102201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43AD3489-7E3D-41FE-A610-5F19432FF057}"/>
              </a:ext>
            </a:extLst>
          </p:cNvPr>
          <p:cNvPicPr>
            <a:picLocks noChangeAspect="1"/>
          </p:cNvPicPr>
          <p:nvPr userDrawn="1"/>
        </p:nvPicPr>
        <p:blipFill>
          <a:blip r:embed="rId17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rot="16200000">
            <a:off x="2665852" y="-2665852"/>
            <a:ext cx="6860296" cy="121920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</p:sldLayoutIdLst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205787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</p:sldLayoutIdLst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igen131/CyberLighthouse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github.com/spf13/cobra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igen131/CyberLighthouse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fc-editor.org/rfc/rfc1035" TargetMode="Externa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rfc-editor.org/rfc/rfc1035" TargetMode="Externa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>
            <a:extLst>
              <a:ext uri="{FF2B5EF4-FFF2-40B4-BE49-F238E27FC236}">
                <a16:creationId xmlns:a16="http://schemas.microsoft.com/office/drawing/2014/main" id="{9389DA73-43CD-42C1-ADD4-FC116DACDF70}"/>
              </a:ext>
            </a:extLst>
          </p:cNvPr>
          <p:cNvSpPr txBox="1"/>
          <p:nvPr/>
        </p:nvSpPr>
        <p:spPr>
          <a:xfrm>
            <a:off x="1587321" y="2523220"/>
            <a:ext cx="9060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Cyber Lighthouse</a:t>
            </a:r>
          </a:p>
        </p:txBody>
      </p:sp>
      <p:sp>
        <p:nvSpPr>
          <p:cNvPr id="32" name="矩形 31">
            <a:extLst>
              <a:ext uri="{FF2B5EF4-FFF2-40B4-BE49-F238E27FC236}">
                <a16:creationId xmlns:a16="http://schemas.microsoft.com/office/drawing/2014/main" id="{FF463C14-1FB2-43E8-8E95-30B53F483976}"/>
              </a:ext>
            </a:extLst>
          </p:cNvPr>
          <p:cNvSpPr/>
          <p:nvPr/>
        </p:nvSpPr>
        <p:spPr>
          <a:xfrm>
            <a:off x="3811748" y="3236107"/>
            <a:ext cx="6836523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—— 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冰岩作坊 </a:t>
            </a: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2022 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秋实习任务项目报告</a:t>
            </a:r>
            <a:endParaRPr lang="en-US" altLang="zh-CN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176" name="组合 175">
            <a:extLst>
              <a:ext uri="{FF2B5EF4-FFF2-40B4-BE49-F238E27FC236}">
                <a16:creationId xmlns:a16="http://schemas.microsoft.com/office/drawing/2014/main" id="{2E318F3F-62AB-4F80-BEF7-D579153BC643}"/>
              </a:ext>
            </a:extLst>
          </p:cNvPr>
          <p:cNvGrpSpPr/>
          <p:nvPr/>
        </p:nvGrpSpPr>
        <p:grpSpPr>
          <a:xfrm>
            <a:off x="6818376" y="3729767"/>
            <a:ext cx="3829895" cy="918137"/>
            <a:chOff x="204786" y="159327"/>
            <a:chExt cx="11782427" cy="918137"/>
          </a:xfrm>
        </p:grpSpPr>
        <p:cxnSp>
          <p:nvCxnSpPr>
            <p:cNvPr id="177" name="直接连接符 176">
              <a:extLst>
                <a:ext uri="{FF2B5EF4-FFF2-40B4-BE49-F238E27FC236}">
                  <a16:creationId xmlns:a16="http://schemas.microsoft.com/office/drawing/2014/main" id="{68E24B1E-6291-4A2F-BC61-46816F68E9BC}"/>
                </a:ext>
              </a:extLst>
            </p:cNvPr>
            <p:cNvCxnSpPr/>
            <p:nvPr userDrawn="1"/>
          </p:nvCxnSpPr>
          <p:spPr>
            <a:xfrm flipH="1">
              <a:off x="6697926" y="234950"/>
              <a:ext cx="5289287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8" name="任意多边形 5">
              <a:extLst>
                <a:ext uri="{FF2B5EF4-FFF2-40B4-BE49-F238E27FC236}">
                  <a16:creationId xmlns:a16="http://schemas.microsoft.com/office/drawing/2014/main" id="{24286194-7480-43F9-B190-34B1DEB1C358}"/>
                </a:ext>
              </a:extLst>
            </p:cNvPr>
            <p:cNvSpPr/>
            <p:nvPr userDrawn="1"/>
          </p:nvSpPr>
          <p:spPr>
            <a:xfrm flipH="1">
              <a:off x="204786" y="596611"/>
              <a:ext cx="11772553" cy="287015"/>
            </a:xfrm>
            <a:custGeom>
              <a:avLst/>
              <a:gdLst>
                <a:gd name="connsiteX0" fmla="*/ 0 w 11702472"/>
                <a:gd name="connsiteY0" fmla="*/ 0 h 628073"/>
                <a:gd name="connsiteX1" fmla="*/ 5181600 w 11702472"/>
                <a:gd name="connsiteY1" fmla="*/ 0 h 628073"/>
                <a:gd name="connsiteX2" fmla="*/ 6068291 w 11702472"/>
                <a:gd name="connsiteY2" fmla="*/ 628073 h 628073"/>
                <a:gd name="connsiteX3" fmla="*/ 11702472 w 11702472"/>
                <a:gd name="connsiteY3" fmla="*/ 628073 h 62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02472" h="628073">
                  <a:moveTo>
                    <a:pt x="0" y="0"/>
                  </a:moveTo>
                  <a:lnTo>
                    <a:pt x="5181600" y="0"/>
                  </a:lnTo>
                  <a:lnTo>
                    <a:pt x="6068291" y="628073"/>
                  </a:lnTo>
                  <a:lnTo>
                    <a:pt x="11702472" y="628073"/>
                  </a:lnTo>
                </a:path>
              </a:pathLst>
            </a:cu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179" name="直接连接符 178">
              <a:extLst>
                <a:ext uri="{FF2B5EF4-FFF2-40B4-BE49-F238E27FC236}">
                  <a16:creationId xmlns:a16="http://schemas.microsoft.com/office/drawing/2014/main" id="{41E7762A-3742-4765-B008-92FC97EA69F8}"/>
                </a:ext>
              </a:extLst>
            </p:cNvPr>
            <p:cNvCxnSpPr/>
            <p:nvPr userDrawn="1"/>
          </p:nvCxnSpPr>
          <p:spPr>
            <a:xfrm flipH="1">
              <a:off x="204787" y="1033735"/>
              <a:ext cx="5696378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矩形 179">
              <a:extLst>
                <a:ext uri="{FF2B5EF4-FFF2-40B4-BE49-F238E27FC236}">
                  <a16:creationId xmlns:a16="http://schemas.microsoft.com/office/drawing/2014/main" id="{CCEA2A2A-749C-4C59-BE51-7F618266FD1F}"/>
                </a:ext>
              </a:extLst>
            </p:cNvPr>
            <p:cNvSpPr/>
            <p:nvPr userDrawn="1"/>
          </p:nvSpPr>
          <p:spPr>
            <a:xfrm flipH="1">
              <a:off x="10938182" y="159327"/>
              <a:ext cx="622542" cy="15701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81" name="矩形 180">
              <a:extLst>
                <a:ext uri="{FF2B5EF4-FFF2-40B4-BE49-F238E27FC236}">
                  <a16:creationId xmlns:a16="http://schemas.microsoft.com/office/drawing/2014/main" id="{9A59DA86-A67F-46B1-8F06-F5AB29CBC8B7}"/>
                </a:ext>
              </a:extLst>
            </p:cNvPr>
            <p:cNvSpPr/>
            <p:nvPr userDrawn="1"/>
          </p:nvSpPr>
          <p:spPr>
            <a:xfrm flipH="1">
              <a:off x="472605" y="984664"/>
              <a:ext cx="1898478" cy="928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82" name="矩形 181">
              <a:extLst>
                <a:ext uri="{FF2B5EF4-FFF2-40B4-BE49-F238E27FC236}">
                  <a16:creationId xmlns:a16="http://schemas.microsoft.com/office/drawing/2014/main" id="{41FAE0ED-7C1F-477F-9901-C1F3E25768DC}"/>
                </a:ext>
              </a:extLst>
            </p:cNvPr>
            <p:cNvSpPr/>
            <p:nvPr userDrawn="1"/>
          </p:nvSpPr>
          <p:spPr>
            <a:xfrm flipH="1">
              <a:off x="10776682" y="373784"/>
              <a:ext cx="75494" cy="15701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83" name="矩形 182">
              <a:extLst>
                <a:ext uri="{FF2B5EF4-FFF2-40B4-BE49-F238E27FC236}">
                  <a16:creationId xmlns:a16="http://schemas.microsoft.com/office/drawing/2014/main" id="{F051A451-FE9E-408B-82A4-79C40BC53EC5}"/>
                </a:ext>
              </a:extLst>
            </p:cNvPr>
            <p:cNvSpPr/>
            <p:nvPr userDrawn="1"/>
          </p:nvSpPr>
          <p:spPr>
            <a:xfrm flipH="1">
              <a:off x="9028105" y="373784"/>
              <a:ext cx="75494" cy="15701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84" name="平行四边形 183">
              <a:extLst>
                <a:ext uri="{FF2B5EF4-FFF2-40B4-BE49-F238E27FC236}">
                  <a16:creationId xmlns:a16="http://schemas.microsoft.com/office/drawing/2014/main" id="{FD44E2AB-2FCD-4C3D-ACBA-1ABCE75A0298}"/>
                </a:ext>
              </a:extLst>
            </p:cNvPr>
            <p:cNvSpPr/>
            <p:nvPr userDrawn="1"/>
          </p:nvSpPr>
          <p:spPr>
            <a:xfrm>
              <a:off x="807720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85" name="平行四边形 184">
              <a:extLst>
                <a:ext uri="{FF2B5EF4-FFF2-40B4-BE49-F238E27FC236}">
                  <a16:creationId xmlns:a16="http://schemas.microsoft.com/office/drawing/2014/main" id="{2D559400-D59A-4F89-9A64-047EB36CEEF5}"/>
                </a:ext>
              </a:extLst>
            </p:cNvPr>
            <p:cNvSpPr/>
            <p:nvPr userDrawn="1"/>
          </p:nvSpPr>
          <p:spPr>
            <a:xfrm>
              <a:off x="8218436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86" name="平行四边形 185">
              <a:extLst>
                <a:ext uri="{FF2B5EF4-FFF2-40B4-BE49-F238E27FC236}">
                  <a16:creationId xmlns:a16="http://schemas.microsoft.com/office/drawing/2014/main" id="{B4CE11C2-3D98-4D3C-925B-6937F64A3BDF}"/>
                </a:ext>
              </a:extLst>
            </p:cNvPr>
            <p:cNvSpPr/>
            <p:nvPr userDrawn="1"/>
          </p:nvSpPr>
          <p:spPr>
            <a:xfrm>
              <a:off x="835967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87" name="平行四边形 186">
              <a:extLst>
                <a:ext uri="{FF2B5EF4-FFF2-40B4-BE49-F238E27FC236}">
                  <a16:creationId xmlns:a16="http://schemas.microsoft.com/office/drawing/2014/main" id="{331D8EEA-20D6-4BCF-A285-3C8662C8DF62}"/>
                </a:ext>
              </a:extLst>
            </p:cNvPr>
            <p:cNvSpPr/>
            <p:nvPr userDrawn="1"/>
          </p:nvSpPr>
          <p:spPr>
            <a:xfrm>
              <a:off x="8500908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88" name="平行四边形 187">
              <a:extLst>
                <a:ext uri="{FF2B5EF4-FFF2-40B4-BE49-F238E27FC236}">
                  <a16:creationId xmlns:a16="http://schemas.microsoft.com/office/drawing/2014/main" id="{F433C830-BAE5-4126-AE60-4D0AFB156362}"/>
                </a:ext>
              </a:extLst>
            </p:cNvPr>
            <p:cNvSpPr/>
            <p:nvPr userDrawn="1"/>
          </p:nvSpPr>
          <p:spPr>
            <a:xfrm>
              <a:off x="8642144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89" name="平行四边形 188">
              <a:extLst>
                <a:ext uri="{FF2B5EF4-FFF2-40B4-BE49-F238E27FC236}">
                  <a16:creationId xmlns:a16="http://schemas.microsoft.com/office/drawing/2014/main" id="{6D6D777A-DEFD-4185-8956-FA43C2D51E61}"/>
                </a:ext>
              </a:extLst>
            </p:cNvPr>
            <p:cNvSpPr/>
            <p:nvPr userDrawn="1"/>
          </p:nvSpPr>
          <p:spPr>
            <a:xfrm>
              <a:off x="878338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90" name="平行四边形 189">
              <a:extLst>
                <a:ext uri="{FF2B5EF4-FFF2-40B4-BE49-F238E27FC236}">
                  <a16:creationId xmlns:a16="http://schemas.microsoft.com/office/drawing/2014/main" id="{6BD5072E-0EED-4245-A578-B1425D401668}"/>
                </a:ext>
              </a:extLst>
            </p:cNvPr>
            <p:cNvSpPr/>
            <p:nvPr userDrawn="1"/>
          </p:nvSpPr>
          <p:spPr>
            <a:xfrm>
              <a:off x="8924616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91" name="平行四边形 190">
              <a:extLst>
                <a:ext uri="{FF2B5EF4-FFF2-40B4-BE49-F238E27FC236}">
                  <a16:creationId xmlns:a16="http://schemas.microsoft.com/office/drawing/2014/main" id="{723CB0B2-D4FD-4F1C-8D0F-B91A346A3C77}"/>
                </a:ext>
              </a:extLst>
            </p:cNvPr>
            <p:cNvSpPr/>
            <p:nvPr userDrawn="1"/>
          </p:nvSpPr>
          <p:spPr>
            <a:xfrm>
              <a:off x="906585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92" name="平行四边形 191">
              <a:extLst>
                <a:ext uri="{FF2B5EF4-FFF2-40B4-BE49-F238E27FC236}">
                  <a16:creationId xmlns:a16="http://schemas.microsoft.com/office/drawing/2014/main" id="{0981F6B9-33C2-4CFE-BAEB-5EEBF7E52D04}"/>
                </a:ext>
              </a:extLst>
            </p:cNvPr>
            <p:cNvSpPr/>
            <p:nvPr userDrawn="1"/>
          </p:nvSpPr>
          <p:spPr>
            <a:xfrm>
              <a:off x="9207088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93" name="平行四边形 192">
              <a:extLst>
                <a:ext uri="{FF2B5EF4-FFF2-40B4-BE49-F238E27FC236}">
                  <a16:creationId xmlns:a16="http://schemas.microsoft.com/office/drawing/2014/main" id="{4CB64006-5A3D-4889-A542-925FFDAD03AB}"/>
                </a:ext>
              </a:extLst>
            </p:cNvPr>
            <p:cNvSpPr/>
            <p:nvPr userDrawn="1"/>
          </p:nvSpPr>
          <p:spPr>
            <a:xfrm>
              <a:off x="9348324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94" name="平行四边形 193">
              <a:extLst>
                <a:ext uri="{FF2B5EF4-FFF2-40B4-BE49-F238E27FC236}">
                  <a16:creationId xmlns:a16="http://schemas.microsoft.com/office/drawing/2014/main" id="{CE930F78-4B73-4DFD-A4B4-79CC3D95C18B}"/>
                </a:ext>
              </a:extLst>
            </p:cNvPr>
            <p:cNvSpPr/>
            <p:nvPr userDrawn="1"/>
          </p:nvSpPr>
          <p:spPr>
            <a:xfrm>
              <a:off x="948956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95" name="平行四边形 194">
              <a:extLst>
                <a:ext uri="{FF2B5EF4-FFF2-40B4-BE49-F238E27FC236}">
                  <a16:creationId xmlns:a16="http://schemas.microsoft.com/office/drawing/2014/main" id="{E5C66E37-8602-4F44-A334-032E130BBA16}"/>
                </a:ext>
              </a:extLst>
            </p:cNvPr>
            <p:cNvSpPr/>
            <p:nvPr userDrawn="1"/>
          </p:nvSpPr>
          <p:spPr>
            <a:xfrm>
              <a:off x="9630796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96" name="平行四边形 195">
              <a:extLst>
                <a:ext uri="{FF2B5EF4-FFF2-40B4-BE49-F238E27FC236}">
                  <a16:creationId xmlns:a16="http://schemas.microsoft.com/office/drawing/2014/main" id="{CA6EFBDB-E0EB-4C10-807A-E4B0B14E7D7D}"/>
                </a:ext>
              </a:extLst>
            </p:cNvPr>
            <p:cNvSpPr/>
            <p:nvPr userDrawn="1"/>
          </p:nvSpPr>
          <p:spPr>
            <a:xfrm>
              <a:off x="977203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97" name="平行四边形 196">
              <a:extLst>
                <a:ext uri="{FF2B5EF4-FFF2-40B4-BE49-F238E27FC236}">
                  <a16:creationId xmlns:a16="http://schemas.microsoft.com/office/drawing/2014/main" id="{34220EF8-9E51-4B26-BC72-22607C2A6237}"/>
                </a:ext>
              </a:extLst>
            </p:cNvPr>
            <p:cNvSpPr/>
            <p:nvPr userDrawn="1"/>
          </p:nvSpPr>
          <p:spPr>
            <a:xfrm>
              <a:off x="9913268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98" name="平行四边形 197">
              <a:extLst>
                <a:ext uri="{FF2B5EF4-FFF2-40B4-BE49-F238E27FC236}">
                  <a16:creationId xmlns:a16="http://schemas.microsoft.com/office/drawing/2014/main" id="{E4155600-28CB-42F9-AF83-E824A53711FB}"/>
                </a:ext>
              </a:extLst>
            </p:cNvPr>
            <p:cNvSpPr/>
            <p:nvPr userDrawn="1"/>
          </p:nvSpPr>
          <p:spPr>
            <a:xfrm>
              <a:off x="10054504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99" name="平行四边形 198">
              <a:extLst>
                <a:ext uri="{FF2B5EF4-FFF2-40B4-BE49-F238E27FC236}">
                  <a16:creationId xmlns:a16="http://schemas.microsoft.com/office/drawing/2014/main" id="{4C60EFD8-58EB-4796-A296-A78B7F08A595}"/>
                </a:ext>
              </a:extLst>
            </p:cNvPr>
            <p:cNvSpPr/>
            <p:nvPr userDrawn="1"/>
          </p:nvSpPr>
          <p:spPr>
            <a:xfrm>
              <a:off x="1019574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00" name="平行四边形 199">
              <a:extLst>
                <a:ext uri="{FF2B5EF4-FFF2-40B4-BE49-F238E27FC236}">
                  <a16:creationId xmlns:a16="http://schemas.microsoft.com/office/drawing/2014/main" id="{0114E0B6-5457-4E19-885B-B1C31D810F37}"/>
                </a:ext>
              </a:extLst>
            </p:cNvPr>
            <p:cNvSpPr/>
            <p:nvPr userDrawn="1"/>
          </p:nvSpPr>
          <p:spPr>
            <a:xfrm>
              <a:off x="10336976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01" name="平行四边形 200">
              <a:extLst>
                <a:ext uri="{FF2B5EF4-FFF2-40B4-BE49-F238E27FC236}">
                  <a16:creationId xmlns:a16="http://schemas.microsoft.com/office/drawing/2014/main" id="{D15A9C50-43AA-43F2-9EC9-70875988D2A2}"/>
                </a:ext>
              </a:extLst>
            </p:cNvPr>
            <p:cNvSpPr/>
            <p:nvPr userDrawn="1"/>
          </p:nvSpPr>
          <p:spPr>
            <a:xfrm>
              <a:off x="1047821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02" name="平行四边形 201">
              <a:extLst>
                <a:ext uri="{FF2B5EF4-FFF2-40B4-BE49-F238E27FC236}">
                  <a16:creationId xmlns:a16="http://schemas.microsoft.com/office/drawing/2014/main" id="{F3454D14-2ADA-450D-B06B-8EABD5EC02A2}"/>
                </a:ext>
              </a:extLst>
            </p:cNvPr>
            <p:cNvSpPr/>
            <p:nvPr userDrawn="1"/>
          </p:nvSpPr>
          <p:spPr>
            <a:xfrm>
              <a:off x="10619448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03" name="平行四边形 202">
              <a:extLst>
                <a:ext uri="{FF2B5EF4-FFF2-40B4-BE49-F238E27FC236}">
                  <a16:creationId xmlns:a16="http://schemas.microsoft.com/office/drawing/2014/main" id="{899E61B1-D82C-43BD-9EAA-4DB54676030C}"/>
                </a:ext>
              </a:extLst>
            </p:cNvPr>
            <p:cNvSpPr/>
            <p:nvPr userDrawn="1"/>
          </p:nvSpPr>
          <p:spPr>
            <a:xfrm>
              <a:off x="10760684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04" name="平行四边形 203">
              <a:extLst>
                <a:ext uri="{FF2B5EF4-FFF2-40B4-BE49-F238E27FC236}">
                  <a16:creationId xmlns:a16="http://schemas.microsoft.com/office/drawing/2014/main" id="{E4887EA5-FFE4-4D0A-A6F1-3C4242E76BDA}"/>
                </a:ext>
              </a:extLst>
            </p:cNvPr>
            <p:cNvSpPr/>
            <p:nvPr userDrawn="1"/>
          </p:nvSpPr>
          <p:spPr>
            <a:xfrm>
              <a:off x="1090192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05" name="平行四边形 204">
              <a:extLst>
                <a:ext uri="{FF2B5EF4-FFF2-40B4-BE49-F238E27FC236}">
                  <a16:creationId xmlns:a16="http://schemas.microsoft.com/office/drawing/2014/main" id="{68CF504A-4B40-4BEE-89F2-B6C3DE30376B}"/>
                </a:ext>
              </a:extLst>
            </p:cNvPr>
            <p:cNvSpPr/>
            <p:nvPr userDrawn="1"/>
          </p:nvSpPr>
          <p:spPr>
            <a:xfrm>
              <a:off x="11043156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06" name="平行四边形 205">
              <a:extLst>
                <a:ext uri="{FF2B5EF4-FFF2-40B4-BE49-F238E27FC236}">
                  <a16:creationId xmlns:a16="http://schemas.microsoft.com/office/drawing/2014/main" id="{4FFA33FB-B640-4353-AC2C-03DE88076AB9}"/>
                </a:ext>
              </a:extLst>
            </p:cNvPr>
            <p:cNvSpPr/>
            <p:nvPr userDrawn="1"/>
          </p:nvSpPr>
          <p:spPr>
            <a:xfrm>
              <a:off x="1118439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07" name="平行四边形 206">
              <a:extLst>
                <a:ext uri="{FF2B5EF4-FFF2-40B4-BE49-F238E27FC236}">
                  <a16:creationId xmlns:a16="http://schemas.microsoft.com/office/drawing/2014/main" id="{FF408C2D-DE56-42F5-AC89-5D0EE6493A98}"/>
                </a:ext>
              </a:extLst>
            </p:cNvPr>
            <p:cNvSpPr/>
            <p:nvPr userDrawn="1"/>
          </p:nvSpPr>
          <p:spPr>
            <a:xfrm>
              <a:off x="11325628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08" name="平行四边形 207">
              <a:extLst>
                <a:ext uri="{FF2B5EF4-FFF2-40B4-BE49-F238E27FC236}">
                  <a16:creationId xmlns:a16="http://schemas.microsoft.com/office/drawing/2014/main" id="{8E232EF3-5ED4-40C2-B6B5-D2B4CB3B3A6C}"/>
                </a:ext>
              </a:extLst>
            </p:cNvPr>
            <p:cNvSpPr/>
            <p:nvPr userDrawn="1"/>
          </p:nvSpPr>
          <p:spPr>
            <a:xfrm>
              <a:off x="11466864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09" name="平行四边形 208">
              <a:extLst>
                <a:ext uri="{FF2B5EF4-FFF2-40B4-BE49-F238E27FC236}">
                  <a16:creationId xmlns:a16="http://schemas.microsoft.com/office/drawing/2014/main" id="{12EB1070-B4B4-4DEC-BA83-71AC616122A4}"/>
                </a:ext>
              </a:extLst>
            </p:cNvPr>
            <p:cNvSpPr/>
            <p:nvPr userDrawn="1"/>
          </p:nvSpPr>
          <p:spPr>
            <a:xfrm>
              <a:off x="1160810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10" name="平行四边形 209">
              <a:extLst>
                <a:ext uri="{FF2B5EF4-FFF2-40B4-BE49-F238E27FC236}">
                  <a16:creationId xmlns:a16="http://schemas.microsoft.com/office/drawing/2014/main" id="{C3DDF6EC-D3C0-4081-9696-97A5158C2AEB}"/>
                </a:ext>
              </a:extLst>
            </p:cNvPr>
            <p:cNvSpPr/>
            <p:nvPr userDrawn="1"/>
          </p:nvSpPr>
          <p:spPr>
            <a:xfrm>
              <a:off x="1174933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46" name="组合 245">
            <a:extLst>
              <a:ext uri="{FF2B5EF4-FFF2-40B4-BE49-F238E27FC236}">
                <a16:creationId xmlns:a16="http://schemas.microsoft.com/office/drawing/2014/main" id="{643D970B-7BA1-4DBC-87C2-BCCC26C32DB4}"/>
              </a:ext>
            </a:extLst>
          </p:cNvPr>
          <p:cNvGrpSpPr/>
          <p:nvPr/>
        </p:nvGrpSpPr>
        <p:grpSpPr>
          <a:xfrm flipH="1">
            <a:off x="1632137" y="1242623"/>
            <a:ext cx="3829895" cy="918137"/>
            <a:chOff x="204786" y="159327"/>
            <a:chExt cx="11782427" cy="918137"/>
          </a:xfrm>
        </p:grpSpPr>
        <p:cxnSp>
          <p:nvCxnSpPr>
            <p:cNvPr id="247" name="直接连接符 246">
              <a:extLst>
                <a:ext uri="{FF2B5EF4-FFF2-40B4-BE49-F238E27FC236}">
                  <a16:creationId xmlns:a16="http://schemas.microsoft.com/office/drawing/2014/main" id="{63A401B0-CC87-48BA-8060-3F11EC42A69C}"/>
                </a:ext>
              </a:extLst>
            </p:cNvPr>
            <p:cNvCxnSpPr/>
            <p:nvPr userDrawn="1"/>
          </p:nvCxnSpPr>
          <p:spPr>
            <a:xfrm flipH="1">
              <a:off x="6697926" y="234950"/>
              <a:ext cx="5289287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任意多边形 5">
              <a:extLst>
                <a:ext uri="{FF2B5EF4-FFF2-40B4-BE49-F238E27FC236}">
                  <a16:creationId xmlns:a16="http://schemas.microsoft.com/office/drawing/2014/main" id="{E4BC2E40-0ED6-41F6-B6D3-44D74D3070E3}"/>
                </a:ext>
              </a:extLst>
            </p:cNvPr>
            <p:cNvSpPr/>
            <p:nvPr userDrawn="1"/>
          </p:nvSpPr>
          <p:spPr>
            <a:xfrm flipH="1">
              <a:off x="204786" y="596611"/>
              <a:ext cx="11772553" cy="287015"/>
            </a:xfrm>
            <a:custGeom>
              <a:avLst/>
              <a:gdLst>
                <a:gd name="connsiteX0" fmla="*/ 0 w 11702472"/>
                <a:gd name="connsiteY0" fmla="*/ 0 h 628073"/>
                <a:gd name="connsiteX1" fmla="*/ 5181600 w 11702472"/>
                <a:gd name="connsiteY1" fmla="*/ 0 h 628073"/>
                <a:gd name="connsiteX2" fmla="*/ 6068291 w 11702472"/>
                <a:gd name="connsiteY2" fmla="*/ 628073 h 628073"/>
                <a:gd name="connsiteX3" fmla="*/ 11702472 w 11702472"/>
                <a:gd name="connsiteY3" fmla="*/ 628073 h 62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02472" h="628073">
                  <a:moveTo>
                    <a:pt x="0" y="0"/>
                  </a:moveTo>
                  <a:lnTo>
                    <a:pt x="5181600" y="0"/>
                  </a:lnTo>
                  <a:lnTo>
                    <a:pt x="6068291" y="628073"/>
                  </a:lnTo>
                  <a:lnTo>
                    <a:pt x="11702472" y="628073"/>
                  </a:lnTo>
                </a:path>
              </a:pathLst>
            </a:cu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249" name="直接连接符 248">
              <a:extLst>
                <a:ext uri="{FF2B5EF4-FFF2-40B4-BE49-F238E27FC236}">
                  <a16:creationId xmlns:a16="http://schemas.microsoft.com/office/drawing/2014/main" id="{75C86190-A6D9-4CB1-8F66-C92E607F4F85}"/>
                </a:ext>
              </a:extLst>
            </p:cNvPr>
            <p:cNvCxnSpPr/>
            <p:nvPr userDrawn="1"/>
          </p:nvCxnSpPr>
          <p:spPr>
            <a:xfrm flipH="1">
              <a:off x="204787" y="1033735"/>
              <a:ext cx="5696378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矩形 249">
              <a:extLst>
                <a:ext uri="{FF2B5EF4-FFF2-40B4-BE49-F238E27FC236}">
                  <a16:creationId xmlns:a16="http://schemas.microsoft.com/office/drawing/2014/main" id="{9ECB651A-A732-474C-AC58-36D092A5D784}"/>
                </a:ext>
              </a:extLst>
            </p:cNvPr>
            <p:cNvSpPr/>
            <p:nvPr userDrawn="1"/>
          </p:nvSpPr>
          <p:spPr>
            <a:xfrm flipH="1">
              <a:off x="10938182" y="159327"/>
              <a:ext cx="622542" cy="15701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1" name="矩形 250">
              <a:extLst>
                <a:ext uri="{FF2B5EF4-FFF2-40B4-BE49-F238E27FC236}">
                  <a16:creationId xmlns:a16="http://schemas.microsoft.com/office/drawing/2014/main" id="{8AE342CB-5DAB-46B5-8074-038BB7BAC06E}"/>
                </a:ext>
              </a:extLst>
            </p:cNvPr>
            <p:cNvSpPr/>
            <p:nvPr userDrawn="1"/>
          </p:nvSpPr>
          <p:spPr>
            <a:xfrm flipH="1">
              <a:off x="472605" y="984664"/>
              <a:ext cx="1898478" cy="928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2" name="矩形 251">
              <a:extLst>
                <a:ext uri="{FF2B5EF4-FFF2-40B4-BE49-F238E27FC236}">
                  <a16:creationId xmlns:a16="http://schemas.microsoft.com/office/drawing/2014/main" id="{8D4B4A8F-94E4-420A-96EE-084B4B8813D2}"/>
                </a:ext>
              </a:extLst>
            </p:cNvPr>
            <p:cNvSpPr/>
            <p:nvPr userDrawn="1"/>
          </p:nvSpPr>
          <p:spPr>
            <a:xfrm flipH="1">
              <a:off x="10776682" y="373784"/>
              <a:ext cx="75494" cy="15701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3" name="矩形 252">
              <a:extLst>
                <a:ext uri="{FF2B5EF4-FFF2-40B4-BE49-F238E27FC236}">
                  <a16:creationId xmlns:a16="http://schemas.microsoft.com/office/drawing/2014/main" id="{67235D1F-1941-4F79-9D84-C844102B8647}"/>
                </a:ext>
              </a:extLst>
            </p:cNvPr>
            <p:cNvSpPr/>
            <p:nvPr userDrawn="1"/>
          </p:nvSpPr>
          <p:spPr>
            <a:xfrm flipH="1">
              <a:off x="9028105" y="373784"/>
              <a:ext cx="75494" cy="15701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4" name="平行四边形 253">
              <a:extLst>
                <a:ext uri="{FF2B5EF4-FFF2-40B4-BE49-F238E27FC236}">
                  <a16:creationId xmlns:a16="http://schemas.microsoft.com/office/drawing/2014/main" id="{3957D3AD-133C-4932-9B3F-4BD76649BAA3}"/>
                </a:ext>
              </a:extLst>
            </p:cNvPr>
            <p:cNvSpPr/>
            <p:nvPr userDrawn="1"/>
          </p:nvSpPr>
          <p:spPr>
            <a:xfrm>
              <a:off x="807720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5" name="平行四边形 254">
              <a:extLst>
                <a:ext uri="{FF2B5EF4-FFF2-40B4-BE49-F238E27FC236}">
                  <a16:creationId xmlns:a16="http://schemas.microsoft.com/office/drawing/2014/main" id="{A5DB8D56-2297-44DA-845B-9ECC3F8B9334}"/>
                </a:ext>
              </a:extLst>
            </p:cNvPr>
            <p:cNvSpPr/>
            <p:nvPr userDrawn="1"/>
          </p:nvSpPr>
          <p:spPr>
            <a:xfrm>
              <a:off x="8218436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6" name="平行四边形 255">
              <a:extLst>
                <a:ext uri="{FF2B5EF4-FFF2-40B4-BE49-F238E27FC236}">
                  <a16:creationId xmlns:a16="http://schemas.microsoft.com/office/drawing/2014/main" id="{00FF5F5E-284B-4990-8DA2-213525CB2C04}"/>
                </a:ext>
              </a:extLst>
            </p:cNvPr>
            <p:cNvSpPr/>
            <p:nvPr userDrawn="1"/>
          </p:nvSpPr>
          <p:spPr>
            <a:xfrm>
              <a:off x="835967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7" name="平行四边形 256">
              <a:extLst>
                <a:ext uri="{FF2B5EF4-FFF2-40B4-BE49-F238E27FC236}">
                  <a16:creationId xmlns:a16="http://schemas.microsoft.com/office/drawing/2014/main" id="{D3EFC349-8684-4FD3-8EDF-B32884D6B746}"/>
                </a:ext>
              </a:extLst>
            </p:cNvPr>
            <p:cNvSpPr/>
            <p:nvPr userDrawn="1"/>
          </p:nvSpPr>
          <p:spPr>
            <a:xfrm>
              <a:off x="8500908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8" name="平行四边形 257">
              <a:extLst>
                <a:ext uri="{FF2B5EF4-FFF2-40B4-BE49-F238E27FC236}">
                  <a16:creationId xmlns:a16="http://schemas.microsoft.com/office/drawing/2014/main" id="{5861B497-F2ED-4D56-8DDA-6F1D9FAD2642}"/>
                </a:ext>
              </a:extLst>
            </p:cNvPr>
            <p:cNvSpPr/>
            <p:nvPr userDrawn="1"/>
          </p:nvSpPr>
          <p:spPr>
            <a:xfrm>
              <a:off x="8642144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9" name="平行四边形 258">
              <a:extLst>
                <a:ext uri="{FF2B5EF4-FFF2-40B4-BE49-F238E27FC236}">
                  <a16:creationId xmlns:a16="http://schemas.microsoft.com/office/drawing/2014/main" id="{3D54624E-C74B-40F0-BA94-5AE0341A6D2E}"/>
                </a:ext>
              </a:extLst>
            </p:cNvPr>
            <p:cNvSpPr/>
            <p:nvPr userDrawn="1"/>
          </p:nvSpPr>
          <p:spPr>
            <a:xfrm>
              <a:off x="878338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0" name="平行四边形 259">
              <a:extLst>
                <a:ext uri="{FF2B5EF4-FFF2-40B4-BE49-F238E27FC236}">
                  <a16:creationId xmlns:a16="http://schemas.microsoft.com/office/drawing/2014/main" id="{EB37ED4C-E823-4153-881D-F0DBF3FE49EB}"/>
                </a:ext>
              </a:extLst>
            </p:cNvPr>
            <p:cNvSpPr/>
            <p:nvPr userDrawn="1"/>
          </p:nvSpPr>
          <p:spPr>
            <a:xfrm>
              <a:off x="8924616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1" name="平行四边形 260">
              <a:extLst>
                <a:ext uri="{FF2B5EF4-FFF2-40B4-BE49-F238E27FC236}">
                  <a16:creationId xmlns:a16="http://schemas.microsoft.com/office/drawing/2014/main" id="{895A3682-4152-4F7F-9CF0-2FC2095A492C}"/>
                </a:ext>
              </a:extLst>
            </p:cNvPr>
            <p:cNvSpPr/>
            <p:nvPr userDrawn="1"/>
          </p:nvSpPr>
          <p:spPr>
            <a:xfrm>
              <a:off x="906585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2" name="平行四边形 261">
              <a:extLst>
                <a:ext uri="{FF2B5EF4-FFF2-40B4-BE49-F238E27FC236}">
                  <a16:creationId xmlns:a16="http://schemas.microsoft.com/office/drawing/2014/main" id="{4E7F5D5C-4613-4EC0-8C09-D466CF0D6BA0}"/>
                </a:ext>
              </a:extLst>
            </p:cNvPr>
            <p:cNvSpPr/>
            <p:nvPr userDrawn="1"/>
          </p:nvSpPr>
          <p:spPr>
            <a:xfrm>
              <a:off x="9207088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3" name="平行四边形 262">
              <a:extLst>
                <a:ext uri="{FF2B5EF4-FFF2-40B4-BE49-F238E27FC236}">
                  <a16:creationId xmlns:a16="http://schemas.microsoft.com/office/drawing/2014/main" id="{2ED98894-031D-4A28-8CBC-544838E95D39}"/>
                </a:ext>
              </a:extLst>
            </p:cNvPr>
            <p:cNvSpPr/>
            <p:nvPr userDrawn="1"/>
          </p:nvSpPr>
          <p:spPr>
            <a:xfrm>
              <a:off x="9348324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4" name="平行四边形 263">
              <a:extLst>
                <a:ext uri="{FF2B5EF4-FFF2-40B4-BE49-F238E27FC236}">
                  <a16:creationId xmlns:a16="http://schemas.microsoft.com/office/drawing/2014/main" id="{139DD98A-0295-4148-BE3D-338AA1F62FF8}"/>
                </a:ext>
              </a:extLst>
            </p:cNvPr>
            <p:cNvSpPr/>
            <p:nvPr userDrawn="1"/>
          </p:nvSpPr>
          <p:spPr>
            <a:xfrm>
              <a:off x="948956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5" name="平行四边形 264">
              <a:extLst>
                <a:ext uri="{FF2B5EF4-FFF2-40B4-BE49-F238E27FC236}">
                  <a16:creationId xmlns:a16="http://schemas.microsoft.com/office/drawing/2014/main" id="{8E3C8B39-1E5F-4ED0-B4B9-8516030EB089}"/>
                </a:ext>
              </a:extLst>
            </p:cNvPr>
            <p:cNvSpPr/>
            <p:nvPr userDrawn="1"/>
          </p:nvSpPr>
          <p:spPr>
            <a:xfrm>
              <a:off x="9630796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6" name="平行四边形 265">
              <a:extLst>
                <a:ext uri="{FF2B5EF4-FFF2-40B4-BE49-F238E27FC236}">
                  <a16:creationId xmlns:a16="http://schemas.microsoft.com/office/drawing/2014/main" id="{CE53E9C7-5344-4676-ACF7-D851D15CAE44}"/>
                </a:ext>
              </a:extLst>
            </p:cNvPr>
            <p:cNvSpPr/>
            <p:nvPr userDrawn="1"/>
          </p:nvSpPr>
          <p:spPr>
            <a:xfrm>
              <a:off x="977203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7" name="平行四边形 266">
              <a:extLst>
                <a:ext uri="{FF2B5EF4-FFF2-40B4-BE49-F238E27FC236}">
                  <a16:creationId xmlns:a16="http://schemas.microsoft.com/office/drawing/2014/main" id="{1A452B1B-0DAD-4E67-A8CD-93022895FB35}"/>
                </a:ext>
              </a:extLst>
            </p:cNvPr>
            <p:cNvSpPr/>
            <p:nvPr userDrawn="1"/>
          </p:nvSpPr>
          <p:spPr>
            <a:xfrm>
              <a:off x="9913268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8" name="平行四边形 267">
              <a:extLst>
                <a:ext uri="{FF2B5EF4-FFF2-40B4-BE49-F238E27FC236}">
                  <a16:creationId xmlns:a16="http://schemas.microsoft.com/office/drawing/2014/main" id="{28E4E52B-0A86-4348-85F9-08E710D63206}"/>
                </a:ext>
              </a:extLst>
            </p:cNvPr>
            <p:cNvSpPr/>
            <p:nvPr userDrawn="1"/>
          </p:nvSpPr>
          <p:spPr>
            <a:xfrm>
              <a:off x="10054504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9" name="平行四边形 268">
              <a:extLst>
                <a:ext uri="{FF2B5EF4-FFF2-40B4-BE49-F238E27FC236}">
                  <a16:creationId xmlns:a16="http://schemas.microsoft.com/office/drawing/2014/main" id="{AA038006-23A8-40F2-AD89-EEE2B23D725D}"/>
                </a:ext>
              </a:extLst>
            </p:cNvPr>
            <p:cNvSpPr/>
            <p:nvPr userDrawn="1"/>
          </p:nvSpPr>
          <p:spPr>
            <a:xfrm>
              <a:off x="1019574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0" name="平行四边形 269">
              <a:extLst>
                <a:ext uri="{FF2B5EF4-FFF2-40B4-BE49-F238E27FC236}">
                  <a16:creationId xmlns:a16="http://schemas.microsoft.com/office/drawing/2014/main" id="{25AC4BDB-DBB7-455D-AB6B-DB673CD03155}"/>
                </a:ext>
              </a:extLst>
            </p:cNvPr>
            <p:cNvSpPr/>
            <p:nvPr userDrawn="1"/>
          </p:nvSpPr>
          <p:spPr>
            <a:xfrm>
              <a:off x="10336976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1" name="平行四边形 270">
              <a:extLst>
                <a:ext uri="{FF2B5EF4-FFF2-40B4-BE49-F238E27FC236}">
                  <a16:creationId xmlns:a16="http://schemas.microsoft.com/office/drawing/2014/main" id="{A58E2DF3-30BD-4B3A-9A6C-E184D93DC514}"/>
                </a:ext>
              </a:extLst>
            </p:cNvPr>
            <p:cNvSpPr/>
            <p:nvPr userDrawn="1"/>
          </p:nvSpPr>
          <p:spPr>
            <a:xfrm>
              <a:off x="1047821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2" name="平行四边形 271">
              <a:extLst>
                <a:ext uri="{FF2B5EF4-FFF2-40B4-BE49-F238E27FC236}">
                  <a16:creationId xmlns:a16="http://schemas.microsoft.com/office/drawing/2014/main" id="{39F1A9EE-EF0E-41FB-8651-688A8748404B}"/>
                </a:ext>
              </a:extLst>
            </p:cNvPr>
            <p:cNvSpPr/>
            <p:nvPr userDrawn="1"/>
          </p:nvSpPr>
          <p:spPr>
            <a:xfrm>
              <a:off x="10619448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3" name="平行四边形 272">
              <a:extLst>
                <a:ext uri="{FF2B5EF4-FFF2-40B4-BE49-F238E27FC236}">
                  <a16:creationId xmlns:a16="http://schemas.microsoft.com/office/drawing/2014/main" id="{A60A355F-2A60-4C1B-A8AB-A9E51F023945}"/>
                </a:ext>
              </a:extLst>
            </p:cNvPr>
            <p:cNvSpPr/>
            <p:nvPr userDrawn="1"/>
          </p:nvSpPr>
          <p:spPr>
            <a:xfrm>
              <a:off x="10760684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4" name="平行四边形 273">
              <a:extLst>
                <a:ext uri="{FF2B5EF4-FFF2-40B4-BE49-F238E27FC236}">
                  <a16:creationId xmlns:a16="http://schemas.microsoft.com/office/drawing/2014/main" id="{D77053CA-525F-46DB-A6EF-D23F4EBB827A}"/>
                </a:ext>
              </a:extLst>
            </p:cNvPr>
            <p:cNvSpPr/>
            <p:nvPr userDrawn="1"/>
          </p:nvSpPr>
          <p:spPr>
            <a:xfrm>
              <a:off x="1090192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5" name="平行四边形 274">
              <a:extLst>
                <a:ext uri="{FF2B5EF4-FFF2-40B4-BE49-F238E27FC236}">
                  <a16:creationId xmlns:a16="http://schemas.microsoft.com/office/drawing/2014/main" id="{6F8DF030-B59E-4F1D-8633-5D657429D0A7}"/>
                </a:ext>
              </a:extLst>
            </p:cNvPr>
            <p:cNvSpPr/>
            <p:nvPr userDrawn="1"/>
          </p:nvSpPr>
          <p:spPr>
            <a:xfrm>
              <a:off x="11043156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6" name="平行四边形 275">
              <a:extLst>
                <a:ext uri="{FF2B5EF4-FFF2-40B4-BE49-F238E27FC236}">
                  <a16:creationId xmlns:a16="http://schemas.microsoft.com/office/drawing/2014/main" id="{8722806B-523A-4A73-83B4-EDD2BD114425}"/>
                </a:ext>
              </a:extLst>
            </p:cNvPr>
            <p:cNvSpPr/>
            <p:nvPr userDrawn="1"/>
          </p:nvSpPr>
          <p:spPr>
            <a:xfrm>
              <a:off x="1118439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7" name="平行四边形 276">
              <a:extLst>
                <a:ext uri="{FF2B5EF4-FFF2-40B4-BE49-F238E27FC236}">
                  <a16:creationId xmlns:a16="http://schemas.microsoft.com/office/drawing/2014/main" id="{A76FA209-DC61-445C-B651-DE653566EBFA}"/>
                </a:ext>
              </a:extLst>
            </p:cNvPr>
            <p:cNvSpPr/>
            <p:nvPr userDrawn="1"/>
          </p:nvSpPr>
          <p:spPr>
            <a:xfrm>
              <a:off x="11325628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8" name="平行四边形 277">
              <a:extLst>
                <a:ext uri="{FF2B5EF4-FFF2-40B4-BE49-F238E27FC236}">
                  <a16:creationId xmlns:a16="http://schemas.microsoft.com/office/drawing/2014/main" id="{D3DE0B6B-4324-4A04-AB71-2FE3389DEBF7}"/>
                </a:ext>
              </a:extLst>
            </p:cNvPr>
            <p:cNvSpPr/>
            <p:nvPr userDrawn="1"/>
          </p:nvSpPr>
          <p:spPr>
            <a:xfrm>
              <a:off x="11466864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9" name="平行四边形 278">
              <a:extLst>
                <a:ext uri="{FF2B5EF4-FFF2-40B4-BE49-F238E27FC236}">
                  <a16:creationId xmlns:a16="http://schemas.microsoft.com/office/drawing/2014/main" id="{22BECB87-1C8E-42D7-81CA-E1E8C4F967C9}"/>
                </a:ext>
              </a:extLst>
            </p:cNvPr>
            <p:cNvSpPr/>
            <p:nvPr userDrawn="1"/>
          </p:nvSpPr>
          <p:spPr>
            <a:xfrm>
              <a:off x="1160810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80" name="平行四边形 279">
              <a:extLst>
                <a:ext uri="{FF2B5EF4-FFF2-40B4-BE49-F238E27FC236}">
                  <a16:creationId xmlns:a16="http://schemas.microsoft.com/office/drawing/2014/main" id="{CC1F1440-A84B-4FB8-86F7-39A5DF3023E3}"/>
                </a:ext>
              </a:extLst>
            </p:cNvPr>
            <p:cNvSpPr/>
            <p:nvPr userDrawn="1"/>
          </p:nvSpPr>
          <p:spPr>
            <a:xfrm>
              <a:off x="1174933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1" name="文本框 80">
            <a:extLst>
              <a:ext uri="{FF2B5EF4-FFF2-40B4-BE49-F238E27FC236}">
                <a16:creationId xmlns:a16="http://schemas.microsoft.com/office/drawing/2014/main" id="{3F3F3E33-6890-4815-4358-F980B61ABE4C}"/>
              </a:ext>
            </a:extLst>
          </p:cNvPr>
          <p:cNvSpPr txBox="1"/>
          <p:nvPr/>
        </p:nvSpPr>
        <p:spPr>
          <a:xfrm>
            <a:off x="1584111" y="3616888"/>
            <a:ext cx="9060950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报告人：李根</a:t>
            </a:r>
            <a:endParaRPr lang="en-US" altLang="zh-CN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  <a:p>
            <a:pPr algn="ctr">
              <a:spcBef>
                <a:spcPts val="600"/>
              </a:spcBef>
            </a:pPr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  <a:hlinkClick r:id="rId3"/>
              </a:rPr>
              <a:t>https://github.com/ligen131/CyberLighthouse</a:t>
            </a:r>
            <a:endParaRPr lang="en-US" altLang="zh-CN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4261482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32" grpId="0"/>
      <p:bldP spid="81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F2C6C1D-EA59-EA4E-3EF3-E0313E83D843}"/>
              </a:ext>
            </a:extLst>
          </p:cNvPr>
          <p:cNvGrpSpPr/>
          <p:nvPr/>
        </p:nvGrpSpPr>
        <p:grpSpPr>
          <a:xfrm>
            <a:off x="1071627" y="1228880"/>
            <a:ext cx="9870831" cy="4815571"/>
            <a:chOff x="1125415" y="1726423"/>
            <a:chExt cx="9870831" cy="391151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2FC46DF2-A83A-0ED1-D41F-660E2E51AD7F}"/>
                </a:ext>
              </a:extLst>
            </p:cNvPr>
            <p:cNvSpPr/>
            <p:nvPr/>
          </p:nvSpPr>
          <p:spPr bwMode="auto">
            <a:xfrm>
              <a:off x="1125415" y="1726423"/>
              <a:ext cx="9870831" cy="3683981"/>
            </a:xfrm>
            <a:custGeom>
              <a:avLst/>
              <a:gdLst>
                <a:gd name="T0" fmla="*/ 500 w 30299"/>
                <a:gd name="T1" fmla="*/ 2 h 11303"/>
                <a:gd name="T2" fmla="*/ 5647 w 30299"/>
                <a:gd name="T3" fmla="*/ 2 h 11303"/>
                <a:gd name="T4" fmla="*/ 6172 w 30299"/>
                <a:gd name="T5" fmla="*/ 343 h 11303"/>
                <a:gd name="T6" fmla="*/ 6814 w 30299"/>
                <a:gd name="T7" fmla="*/ 702 h 11303"/>
                <a:gd name="T8" fmla="*/ 29799 w 30299"/>
                <a:gd name="T9" fmla="*/ 702 h 11303"/>
                <a:gd name="T10" fmla="*/ 30299 w 30299"/>
                <a:gd name="T11" fmla="*/ 1202 h 11303"/>
                <a:gd name="T12" fmla="*/ 30299 w 30299"/>
                <a:gd name="T13" fmla="*/ 10803 h 11303"/>
                <a:gd name="T14" fmla="*/ 29799 w 30299"/>
                <a:gd name="T15" fmla="*/ 11303 h 11303"/>
                <a:gd name="T16" fmla="*/ 500 w 30299"/>
                <a:gd name="T17" fmla="*/ 11303 h 11303"/>
                <a:gd name="T18" fmla="*/ 0 w 30299"/>
                <a:gd name="T19" fmla="*/ 10803 h 11303"/>
                <a:gd name="T20" fmla="*/ 0 w 30299"/>
                <a:gd name="T21" fmla="*/ 502 h 11303"/>
                <a:gd name="T22" fmla="*/ 500 w 30299"/>
                <a:gd name="T23" fmla="*/ 2 h 1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99" h="11303">
                  <a:moveTo>
                    <a:pt x="500" y="2"/>
                  </a:moveTo>
                  <a:lnTo>
                    <a:pt x="5647" y="2"/>
                  </a:lnTo>
                  <a:cubicBezTo>
                    <a:pt x="5881" y="0"/>
                    <a:pt x="6022" y="193"/>
                    <a:pt x="6172" y="343"/>
                  </a:cubicBezTo>
                  <a:cubicBezTo>
                    <a:pt x="6390" y="560"/>
                    <a:pt x="6467" y="729"/>
                    <a:pt x="6814" y="702"/>
                  </a:cubicBezTo>
                  <a:lnTo>
                    <a:pt x="29799" y="702"/>
                  </a:lnTo>
                  <a:cubicBezTo>
                    <a:pt x="30074" y="702"/>
                    <a:pt x="30299" y="927"/>
                    <a:pt x="30299" y="1202"/>
                  </a:cubicBezTo>
                  <a:lnTo>
                    <a:pt x="30299" y="10803"/>
                  </a:lnTo>
                  <a:cubicBezTo>
                    <a:pt x="30299" y="11078"/>
                    <a:pt x="30074" y="11303"/>
                    <a:pt x="29799" y="11303"/>
                  </a:cubicBezTo>
                  <a:lnTo>
                    <a:pt x="500" y="11303"/>
                  </a:lnTo>
                  <a:cubicBezTo>
                    <a:pt x="225" y="11303"/>
                    <a:pt x="0" y="11078"/>
                    <a:pt x="0" y="10803"/>
                  </a:cubicBezTo>
                  <a:lnTo>
                    <a:pt x="0" y="502"/>
                  </a:lnTo>
                  <a:cubicBezTo>
                    <a:pt x="0" y="227"/>
                    <a:pt x="225" y="2"/>
                    <a:pt x="500" y="2"/>
                  </a:cubicBezTo>
                  <a:close/>
                </a:path>
              </a:pathLst>
            </a:custGeom>
            <a:solidFill>
              <a:srgbClr val="00B0F0">
                <a:alpha val="14902"/>
              </a:srgbClr>
            </a:solidFill>
            <a:ln w="19050" cap="flat">
              <a:solidFill>
                <a:srgbClr val="00B0F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9CB5463-BC34-59AF-E592-521B3F40E292}"/>
                </a:ext>
              </a:extLst>
            </p:cNvPr>
            <p:cNvGrpSpPr/>
            <p:nvPr/>
          </p:nvGrpSpPr>
          <p:grpSpPr>
            <a:xfrm>
              <a:off x="3333750" y="1771650"/>
              <a:ext cx="7522210" cy="95250"/>
              <a:chOff x="3333750" y="1771650"/>
              <a:chExt cx="7522210" cy="95250"/>
            </a:xfrm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96A54A6C-A98B-32D2-8786-7909DFA97131}"/>
                  </a:ext>
                </a:extLst>
              </p:cNvPr>
              <p:cNvSpPr/>
              <p:nvPr/>
            </p:nvSpPr>
            <p:spPr>
              <a:xfrm>
                <a:off x="333375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4323E816-4501-8731-1D42-E9F089F98C13}"/>
                  </a:ext>
                </a:extLst>
              </p:cNvPr>
              <p:cNvSpPr/>
              <p:nvPr/>
            </p:nvSpPr>
            <p:spPr>
              <a:xfrm>
                <a:off x="1076071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B01B7C91-2C80-06CD-261F-F5EC5E993F1D}"/>
                  </a:ext>
                </a:extLst>
              </p:cNvPr>
              <p:cNvCxnSpPr/>
              <p:nvPr/>
            </p:nvCxnSpPr>
            <p:spPr>
              <a:xfrm>
                <a:off x="3502025" y="1819275"/>
                <a:ext cx="718566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327D6FC-7FF0-524B-008D-23E27648F3C7}"/>
                </a:ext>
              </a:extLst>
            </p:cNvPr>
            <p:cNvGrpSpPr/>
            <p:nvPr/>
          </p:nvGrpSpPr>
          <p:grpSpPr>
            <a:xfrm>
              <a:off x="1125415" y="5542691"/>
              <a:ext cx="7952081" cy="95250"/>
              <a:chOff x="1125415" y="5542691"/>
              <a:chExt cx="7952081" cy="95250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FC109C18-2E88-6CAA-6289-47027A1D2694}"/>
                  </a:ext>
                </a:extLst>
              </p:cNvPr>
              <p:cNvSpPr/>
              <p:nvPr/>
            </p:nvSpPr>
            <p:spPr>
              <a:xfrm>
                <a:off x="1125415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37458A48-415B-9D20-4127-5E8D987A769C}"/>
                  </a:ext>
                </a:extLst>
              </p:cNvPr>
              <p:cNvSpPr/>
              <p:nvPr/>
            </p:nvSpPr>
            <p:spPr>
              <a:xfrm>
                <a:off x="8982246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96879F75-BA5B-578D-58C3-F3A8446AD406}"/>
                  </a:ext>
                </a:extLst>
              </p:cNvPr>
              <p:cNvCxnSpPr/>
              <p:nvPr/>
            </p:nvCxnSpPr>
            <p:spPr>
              <a:xfrm>
                <a:off x="1332511" y="5590316"/>
                <a:ext cx="753789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Title 20">
            <a:extLst>
              <a:ext uri="{FF2B5EF4-FFF2-40B4-BE49-F238E27FC236}">
                <a16:creationId xmlns:a16="http://schemas.microsoft.com/office/drawing/2014/main" id="{09F23473-623B-0BCB-705B-85E7A23F96B4}"/>
              </a:ext>
            </a:extLst>
          </p:cNvPr>
          <p:cNvSpPr txBox="1">
            <a:spLocks/>
          </p:cNvSpPr>
          <p:nvPr/>
        </p:nvSpPr>
        <p:spPr>
          <a:xfrm>
            <a:off x="1249542" y="1516138"/>
            <a:ext cx="9467636" cy="337252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en-US" altLang="zh-CN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PacketGenerator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有了前面的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Packet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，好写很多，按照对应位置，各种位运算直接塞包里即可。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仍然是分块生成，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Header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、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Queries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、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Records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，对不同的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Record Type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分别考虑即可。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有一些问题没有实现：指针、没有解决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UDP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包长度可能过长问题。测试的时候也没有遇到（即使超过了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512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字节仍然可以正常发送🤔）。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单元测试：仍然根据前面的二进制文件，解析后再生成，生成后再解析回来，通过 </a:t>
            </a:r>
            <a:r>
              <a:rPr lang="en-US" altLang="zh-CN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Packet.Output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()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校验输出是否一样。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AA57DF8-4D78-D24B-B5E5-DA3DA90BE16E}"/>
              </a:ext>
            </a:extLst>
          </p:cNvPr>
          <p:cNvGrpSpPr/>
          <p:nvPr/>
        </p:nvGrpSpPr>
        <p:grpSpPr>
          <a:xfrm>
            <a:off x="623971" y="286657"/>
            <a:ext cx="4079074" cy="874463"/>
            <a:chOff x="623971" y="286657"/>
            <a:chExt cx="4079074" cy="87446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9FA96487-3E6C-DBD5-6462-A9F4C6766F04}"/>
                </a:ext>
              </a:extLst>
            </p:cNvPr>
            <p:cNvGrpSpPr/>
            <p:nvPr/>
          </p:nvGrpSpPr>
          <p:grpSpPr>
            <a:xfrm>
              <a:off x="623971" y="458061"/>
              <a:ext cx="3948030" cy="564493"/>
              <a:chOff x="1125415" y="1726423"/>
              <a:chExt cx="9870831" cy="3911518"/>
            </a:xfrm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2CD321D5-FBB6-08B2-2329-1621E575B829}"/>
                  </a:ext>
                </a:extLst>
              </p:cNvPr>
              <p:cNvSpPr/>
              <p:nvPr/>
            </p:nvSpPr>
            <p:spPr bwMode="auto">
              <a:xfrm>
                <a:off x="1125415" y="1726423"/>
                <a:ext cx="9870831" cy="3683981"/>
              </a:xfrm>
              <a:custGeom>
                <a:avLst/>
                <a:gdLst>
                  <a:gd name="T0" fmla="*/ 500 w 30299"/>
                  <a:gd name="T1" fmla="*/ 2 h 11303"/>
                  <a:gd name="T2" fmla="*/ 5647 w 30299"/>
                  <a:gd name="T3" fmla="*/ 2 h 11303"/>
                  <a:gd name="T4" fmla="*/ 6172 w 30299"/>
                  <a:gd name="T5" fmla="*/ 343 h 11303"/>
                  <a:gd name="T6" fmla="*/ 6814 w 30299"/>
                  <a:gd name="T7" fmla="*/ 702 h 11303"/>
                  <a:gd name="T8" fmla="*/ 29799 w 30299"/>
                  <a:gd name="T9" fmla="*/ 702 h 11303"/>
                  <a:gd name="T10" fmla="*/ 30299 w 30299"/>
                  <a:gd name="T11" fmla="*/ 1202 h 11303"/>
                  <a:gd name="T12" fmla="*/ 30299 w 30299"/>
                  <a:gd name="T13" fmla="*/ 10803 h 11303"/>
                  <a:gd name="T14" fmla="*/ 29799 w 30299"/>
                  <a:gd name="T15" fmla="*/ 11303 h 11303"/>
                  <a:gd name="T16" fmla="*/ 500 w 30299"/>
                  <a:gd name="T17" fmla="*/ 11303 h 11303"/>
                  <a:gd name="T18" fmla="*/ 0 w 30299"/>
                  <a:gd name="T19" fmla="*/ 10803 h 11303"/>
                  <a:gd name="T20" fmla="*/ 0 w 30299"/>
                  <a:gd name="T21" fmla="*/ 502 h 11303"/>
                  <a:gd name="T22" fmla="*/ 500 w 30299"/>
                  <a:gd name="T23" fmla="*/ 2 h 11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299" h="11303">
                    <a:moveTo>
                      <a:pt x="500" y="2"/>
                    </a:moveTo>
                    <a:lnTo>
                      <a:pt x="5647" y="2"/>
                    </a:lnTo>
                    <a:cubicBezTo>
                      <a:pt x="5881" y="0"/>
                      <a:pt x="6022" y="193"/>
                      <a:pt x="6172" y="343"/>
                    </a:cubicBezTo>
                    <a:cubicBezTo>
                      <a:pt x="6390" y="560"/>
                      <a:pt x="6467" y="729"/>
                      <a:pt x="6814" y="702"/>
                    </a:cubicBezTo>
                    <a:lnTo>
                      <a:pt x="29799" y="702"/>
                    </a:lnTo>
                    <a:cubicBezTo>
                      <a:pt x="30074" y="702"/>
                      <a:pt x="30299" y="927"/>
                      <a:pt x="30299" y="1202"/>
                    </a:cubicBezTo>
                    <a:lnTo>
                      <a:pt x="30299" y="10803"/>
                    </a:lnTo>
                    <a:cubicBezTo>
                      <a:pt x="30299" y="11078"/>
                      <a:pt x="30074" y="11303"/>
                      <a:pt x="29799" y="11303"/>
                    </a:cubicBezTo>
                    <a:lnTo>
                      <a:pt x="500" y="11303"/>
                    </a:lnTo>
                    <a:cubicBezTo>
                      <a:pt x="225" y="11303"/>
                      <a:pt x="0" y="11078"/>
                      <a:pt x="0" y="10803"/>
                    </a:cubicBezTo>
                    <a:lnTo>
                      <a:pt x="0" y="502"/>
                    </a:lnTo>
                    <a:cubicBezTo>
                      <a:pt x="0" y="227"/>
                      <a:pt x="225" y="2"/>
                      <a:pt x="500" y="2"/>
                    </a:cubicBezTo>
                    <a:close/>
                  </a:path>
                </a:pathLst>
              </a:custGeom>
              <a:solidFill>
                <a:srgbClr val="00B0F0">
                  <a:alpha val="14902"/>
                </a:srgbClr>
              </a:solidFill>
              <a:ln w="19050" cap="flat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B0830180-78C2-F2E8-E3F3-BA563586D3BC}"/>
                  </a:ext>
                </a:extLst>
              </p:cNvPr>
              <p:cNvGrpSpPr/>
              <p:nvPr/>
            </p:nvGrpSpPr>
            <p:grpSpPr>
              <a:xfrm>
                <a:off x="3333750" y="1771650"/>
                <a:ext cx="7522210" cy="95250"/>
                <a:chOff x="3333750" y="1771650"/>
                <a:chExt cx="7522210" cy="95250"/>
              </a:xfrm>
            </p:grpSpPr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0821FC22-E5D3-474D-260E-DB90AFE8298D}"/>
                    </a:ext>
                  </a:extLst>
                </p:cNvPr>
                <p:cNvSpPr/>
                <p:nvPr/>
              </p:nvSpPr>
              <p:spPr>
                <a:xfrm>
                  <a:off x="333375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A59DBF90-A186-6C92-033A-ACC35C81A43B}"/>
                    </a:ext>
                  </a:extLst>
                </p:cNvPr>
                <p:cNvSpPr/>
                <p:nvPr/>
              </p:nvSpPr>
              <p:spPr>
                <a:xfrm>
                  <a:off x="1076071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794C3324-9C37-BBC3-3BF0-CF30635CC882}"/>
                    </a:ext>
                  </a:extLst>
                </p:cNvPr>
                <p:cNvCxnSpPr/>
                <p:nvPr/>
              </p:nvCxnSpPr>
              <p:spPr>
                <a:xfrm>
                  <a:off x="3502025" y="1819275"/>
                  <a:ext cx="718566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1722C1CF-0759-7E7D-9E57-03A260BC456C}"/>
                  </a:ext>
                </a:extLst>
              </p:cNvPr>
              <p:cNvGrpSpPr/>
              <p:nvPr/>
            </p:nvGrpSpPr>
            <p:grpSpPr>
              <a:xfrm>
                <a:off x="1125415" y="5542691"/>
                <a:ext cx="7952081" cy="95250"/>
                <a:chOff x="1125415" y="5542691"/>
                <a:chExt cx="7952081" cy="95250"/>
              </a:xfrm>
            </p:grpSpPr>
            <p:sp>
              <p:nvSpPr>
                <p:cNvPr id="33" name="矩形 32">
                  <a:extLst>
                    <a:ext uri="{FF2B5EF4-FFF2-40B4-BE49-F238E27FC236}">
                      <a16:creationId xmlns:a16="http://schemas.microsoft.com/office/drawing/2014/main" id="{C69551D2-BE03-736F-89FB-0778E8169F3D}"/>
                    </a:ext>
                  </a:extLst>
                </p:cNvPr>
                <p:cNvSpPr/>
                <p:nvPr/>
              </p:nvSpPr>
              <p:spPr>
                <a:xfrm>
                  <a:off x="1125415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15586BE2-BF42-084A-87CB-09EAF3A5FE0D}"/>
                    </a:ext>
                  </a:extLst>
                </p:cNvPr>
                <p:cNvSpPr/>
                <p:nvPr/>
              </p:nvSpPr>
              <p:spPr>
                <a:xfrm>
                  <a:off x="8982246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C6A79BBD-6A7C-3C87-70C9-BD730DDFBD8E}"/>
                    </a:ext>
                  </a:extLst>
                </p:cNvPr>
                <p:cNvCxnSpPr/>
                <p:nvPr/>
              </p:nvCxnSpPr>
              <p:spPr>
                <a:xfrm>
                  <a:off x="1332511" y="5590316"/>
                  <a:ext cx="753789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D873239-AAAE-501A-D63E-2A163897430C}"/>
                </a:ext>
              </a:extLst>
            </p:cNvPr>
            <p:cNvSpPr txBox="1"/>
            <p:nvPr/>
          </p:nvSpPr>
          <p:spPr>
            <a:xfrm>
              <a:off x="1790746" y="503968"/>
              <a:ext cx="29122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报文生成器</a:t>
              </a: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7234F6D-DEB5-00C9-578A-F30D236C00A0}"/>
                </a:ext>
              </a:extLst>
            </p:cNvPr>
            <p:cNvGrpSpPr/>
            <p:nvPr/>
          </p:nvGrpSpPr>
          <p:grpSpPr>
            <a:xfrm>
              <a:off x="802056" y="286657"/>
              <a:ext cx="874463" cy="874463"/>
              <a:chOff x="4186409" y="1519409"/>
              <a:chExt cx="3819181" cy="3819181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46924426-0100-C1A8-D603-77F0F6867D9F}"/>
                  </a:ext>
                </a:extLst>
              </p:cNvPr>
              <p:cNvGrpSpPr/>
              <p:nvPr/>
            </p:nvGrpSpPr>
            <p:grpSpPr>
              <a:xfrm>
                <a:off x="4186409" y="1519409"/>
                <a:ext cx="3819181" cy="3819181"/>
                <a:chOff x="4443470" y="2343051"/>
                <a:chExt cx="3305061" cy="3305061"/>
              </a:xfrm>
            </p:grpSpPr>
            <p:sp>
              <p:nvSpPr>
                <p:cNvPr id="27" name="椭圆 26">
                  <a:extLst>
                    <a:ext uri="{FF2B5EF4-FFF2-40B4-BE49-F238E27FC236}">
                      <a16:creationId xmlns:a16="http://schemas.microsoft.com/office/drawing/2014/main" id="{660D33D6-B532-F077-907D-1EC66B49E19C}"/>
                    </a:ext>
                  </a:extLst>
                </p:cNvPr>
                <p:cNvSpPr/>
                <p:nvPr/>
              </p:nvSpPr>
              <p:spPr>
                <a:xfrm>
                  <a:off x="4443470" y="2343051"/>
                  <a:ext cx="3305061" cy="3305061"/>
                </a:xfrm>
                <a:prstGeom prst="ellipse">
                  <a:avLst/>
                </a:prstGeom>
                <a:noFill/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椭圆 27">
                  <a:extLst>
                    <a:ext uri="{FF2B5EF4-FFF2-40B4-BE49-F238E27FC236}">
                      <a16:creationId xmlns:a16="http://schemas.microsoft.com/office/drawing/2014/main" id="{CCD68F8C-62C5-C3DD-5926-54B0BF14F672}"/>
                    </a:ext>
                  </a:extLst>
                </p:cNvPr>
                <p:cNvSpPr/>
                <p:nvPr/>
              </p:nvSpPr>
              <p:spPr>
                <a:xfrm>
                  <a:off x="4977788" y="2877369"/>
                  <a:ext cx="2236424" cy="2236424"/>
                </a:xfrm>
                <a:prstGeom prst="ellipse">
                  <a:avLst/>
                </a:prstGeom>
                <a:noFill/>
                <a:ln w="7620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BF29C986-6909-88FE-8333-B99DD04F5C2D}"/>
                    </a:ext>
                  </a:extLst>
                </p:cNvPr>
                <p:cNvSpPr/>
                <p:nvPr/>
              </p:nvSpPr>
              <p:spPr>
                <a:xfrm rot="18900000">
                  <a:off x="4914291" y="2851151"/>
                  <a:ext cx="493522" cy="425450"/>
                </a:xfrm>
                <a:prstGeom prst="triangl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1DC692FF-34F2-715F-D600-43A0984C2613}"/>
                  </a:ext>
                </a:extLst>
              </p:cNvPr>
              <p:cNvGrpSpPr/>
              <p:nvPr/>
            </p:nvGrpSpPr>
            <p:grpSpPr>
              <a:xfrm>
                <a:off x="4914617" y="2247617"/>
                <a:ext cx="2362765" cy="2362764"/>
                <a:chOff x="5156200" y="3067050"/>
                <a:chExt cx="2044701" cy="2044700"/>
              </a:xfrm>
            </p:grpSpPr>
            <p:sp>
              <p:nvSpPr>
                <p:cNvPr id="25" name="空心弧 24">
                  <a:extLst>
                    <a:ext uri="{FF2B5EF4-FFF2-40B4-BE49-F238E27FC236}">
                      <a16:creationId xmlns:a16="http://schemas.microsoft.com/office/drawing/2014/main" id="{AC51B86E-CA80-3384-E138-E12366A6BDB1}"/>
                    </a:ext>
                  </a:extLst>
                </p:cNvPr>
                <p:cNvSpPr/>
                <p:nvPr/>
              </p:nvSpPr>
              <p:spPr>
                <a:xfrm>
                  <a:off x="5156200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空心弧 25">
                  <a:extLst>
                    <a:ext uri="{FF2B5EF4-FFF2-40B4-BE49-F238E27FC236}">
                      <a16:creationId xmlns:a16="http://schemas.microsoft.com/office/drawing/2014/main" id="{86A8061B-D5ED-E8C6-D216-A2B440E7867D}"/>
                    </a:ext>
                  </a:extLst>
                </p:cNvPr>
                <p:cNvSpPr/>
                <p:nvPr/>
              </p:nvSpPr>
              <p:spPr>
                <a:xfrm rot="10800000">
                  <a:off x="5156201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6BB57F8-677E-EB5A-B535-BC9E4FA1FB03}"/>
                </a:ext>
              </a:extLst>
            </p:cNvPr>
            <p:cNvSpPr txBox="1"/>
            <p:nvPr/>
          </p:nvSpPr>
          <p:spPr>
            <a:xfrm>
              <a:off x="991916" y="386147"/>
              <a:ext cx="6753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cs typeface="+mn-ea"/>
                  <a:sym typeface="+mn-lt"/>
                </a:rPr>
                <a:t>01</a:t>
              </a:r>
              <a:endPara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  <a:sym typeface="+mn-lt"/>
              </a:endParaRP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E6A9FF4A-D3F6-F104-95C4-5E9AF308C8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81819" y="4585252"/>
            <a:ext cx="4099915" cy="7696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2298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F2C6C1D-EA59-EA4E-3EF3-E0313E83D843}"/>
              </a:ext>
            </a:extLst>
          </p:cNvPr>
          <p:cNvGrpSpPr/>
          <p:nvPr/>
        </p:nvGrpSpPr>
        <p:grpSpPr>
          <a:xfrm>
            <a:off x="1071627" y="1228880"/>
            <a:ext cx="9870831" cy="4815571"/>
            <a:chOff x="1125415" y="1726423"/>
            <a:chExt cx="9870831" cy="391151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2FC46DF2-A83A-0ED1-D41F-660E2E51AD7F}"/>
                </a:ext>
              </a:extLst>
            </p:cNvPr>
            <p:cNvSpPr/>
            <p:nvPr/>
          </p:nvSpPr>
          <p:spPr bwMode="auto">
            <a:xfrm>
              <a:off x="1125415" y="1726423"/>
              <a:ext cx="9870831" cy="3683981"/>
            </a:xfrm>
            <a:custGeom>
              <a:avLst/>
              <a:gdLst>
                <a:gd name="T0" fmla="*/ 500 w 30299"/>
                <a:gd name="T1" fmla="*/ 2 h 11303"/>
                <a:gd name="T2" fmla="*/ 5647 w 30299"/>
                <a:gd name="T3" fmla="*/ 2 h 11303"/>
                <a:gd name="T4" fmla="*/ 6172 w 30299"/>
                <a:gd name="T5" fmla="*/ 343 h 11303"/>
                <a:gd name="T6" fmla="*/ 6814 w 30299"/>
                <a:gd name="T7" fmla="*/ 702 h 11303"/>
                <a:gd name="T8" fmla="*/ 29799 w 30299"/>
                <a:gd name="T9" fmla="*/ 702 h 11303"/>
                <a:gd name="T10" fmla="*/ 30299 w 30299"/>
                <a:gd name="T11" fmla="*/ 1202 h 11303"/>
                <a:gd name="T12" fmla="*/ 30299 w 30299"/>
                <a:gd name="T13" fmla="*/ 10803 h 11303"/>
                <a:gd name="T14" fmla="*/ 29799 w 30299"/>
                <a:gd name="T15" fmla="*/ 11303 h 11303"/>
                <a:gd name="T16" fmla="*/ 500 w 30299"/>
                <a:gd name="T17" fmla="*/ 11303 h 11303"/>
                <a:gd name="T18" fmla="*/ 0 w 30299"/>
                <a:gd name="T19" fmla="*/ 10803 h 11303"/>
                <a:gd name="T20" fmla="*/ 0 w 30299"/>
                <a:gd name="T21" fmla="*/ 502 h 11303"/>
                <a:gd name="T22" fmla="*/ 500 w 30299"/>
                <a:gd name="T23" fmla="*/ 2 h 1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99" h="11303">
                  <a:moveTo>
                    <a:pt x="500" y="2"/>
                  </a:moveTo>
                  <a:lnTo>
                    <a:pt x="5647" y="2"/>
                  </a:lnTo>
                  <a:cubicBezTo>
                    <a:pt x="5881" y="0"/>
                    <a:pt x="6022" y="193"/>
                    <a:pt x="6172" y="343"/>
                  </a:cubicBezTo>
                  <a:cubicBezTo>
                    <a:pt x="6390" y="560"/>
                    <a:pt x="6467" y="729"/>
                    <a:pt x="6814" y="702"/>
                  </a:cubicBezTo>
                  <a:lnTo>
                    <a:pt x="29799" y="702"/>
                  </a:lnTo>
                  <a:cubicBezTo>
                    <a:pt x="30074" y="702"/>
                    <a:pt x="30299" y="927"/>
                    <a:pt x="30299" y="1202"/>
                  </a:cubicBezTo>
                  <a:lnTo>
                    <a:pt x="30299" y="10803"/>
                  </a:lnTo>
                  <a:cubicBezTo>
                    <a:pt x="30299" y="11078"/>
                    <a:pt x="30074" y="11303"/>
                    <a:pt x="29799" y="11303"/>
                  </a:cubicBezTo>
                  <a:lnTo>
                    <a:pt x="500" y="11303"/>
                  </a:lnTo>
                  <a:cubicBezTo>
                    <a:pt x="225" y="11303"/>
                    <a:pt x="0" y="11078"/>
                    <a:pt x="0" y="10803"/>
                  </a:cubicBezTo>
                  <a:lnTo>
                    <a:pt x="0" y="502"/>
                  </a:lnTo>
                  <a:cubicBezTo>
                    <a:pt x="0" y="227"/>
                    <a:pt x="225" y="2"/>
                    <a:pt x="500" y="2"/>
                  </a:cubicBezTo>
                  <a:close/>
                </a:path>
              </a:pathLst>
            </a:custGeom>
            <a:solidFill>
              <a:srgbClr val="00B0F0">
                <a:alpha val="14902"/>
              </a:srgbClr>
            </a:solidFill>
            <a:ln w="19050" cap="flat">
              <a:solidFill>
                <a:srgbClr val="00B0F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9CB5463-BC34-59AF-E592-521B3F40E292}"/>
                </a:ext>
              </a:extLst>
            </p:cNvPr>
            <p:cNvGrpSpPr/>
            <p:nvPr/>
          </p:nvGrpSpPr>
          <p:grpSpPr>
            <a:xfrm>
              <a:off x="3333750" y="1771650"/>
              <a:ext cx="7522210" cy="95250"/>
              <a:chOff x="3333750" y="1771650"/>
              <a:chExt cx="7522210" cy="95250"/>
            </a:xfrm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96A54A6C-A98B-32D2-8786-7909DFA97131}"/>
                  </a:ext>
                </a:extLst>
              </p:cNvPr>
              <p:cNvSpPr/>
              <p:nvPr/>
            </p:nvSpPr>
            <p:spPr>
              <a:xfrm>
                <a:off x="333375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4323E816-4501-8731-1D42-E9F089F98C13}"/>
                  </a:ext>
                </a:extLst>
              </p:cNvPr>
              <p:cNvSpPr/>
              <p:nvPr/>
            </p:nvSpPr>
            <p:spPr>
              <a:xfrm>
                <a:off x="1076071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B01B7C91-2C80-06CD-261F-F5EC5E993F1D}"/>
                  </a:ext>
                </a:extLst>
              </p:cNvPr>
              <p:cNvCxnSpPr/>
              <p:nvPr/>
            </p:nvCxnSpPr>
            <p:spPr>
              <a:xfrm>
                <a:off x="3502025" y="1819275"/>
                <a:ext cx="718566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327D6FC-7FF0-524B-008D-23E27648F3C7}"/>
                </a:ext>
              </a:extLst>
            </p:cNvPr>
            <p:cNvGrpSpPr/>
            <p:nvPr/>
          </p:nvGrpSpPr>
          <p:grpSpPr>
            <a:xfrm>
              <a:off x="1125415" y="5542691"/>
              <a:ext cx="7952081" cy="95250"/>
              <a:chOff x="1125415" y="5542691"/>
              <a:chExt cx="7952081" cy="95250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FC109C18-2E88-6CAA-6289-47027A1D2694}"/>
                  </a:ext>
                </a:extLst>
              </p:cNvPr>
              <p:cNvSpPr/>
              <p:nvPr/>
            </p:nvSpPr>
            <p:spPr>
              <a:xfrm>
                <a:off x="1125415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37458A48-415B-9D20-4127-5E8D987A769C}"/>
                  </a:ext>
                </a:extLst>
              </p:cNvPr>
              <p:cNvSpPr/>
              <p:nvPr/>
            </p:nvSpPr>
            <p:spPr>
              <a:xfrm>
                <a:off x="8982246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96879F75-BA5B-578D-58C3-F3A8446AD406}"/>
                  </a:ext>
                </a:extLst>
              </p:cNvPr>
              <p:cNvCxnSpPr/>
              <p:nvPr/>
            </p:nvCxnSpPr>
            <p:spPr>
              <a:xfrm>
                <a:off x="1332511" y="5590316"/>
                <a:ext cx="753789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Title 20">
            <a:extLst>
              <a:ext uri="{FF2B5EF4-FFF2-40B4-BE49-F238E27FC236}">
                <a16:creationId xmlns:a16="http://schemas.microsoft.com/office/drawing/2014/main" id="{09F23473-623B-0BCB-705B-85E7A23F96B4}"/>
              </a:ext>
            </a:extLst>
          </p:cNvPr>
          <p:cNvSpPr txBox="1">
            <a:spLocks/>
          </p:cNvSpPr>
          <p:nvPr/>
        </p:nvSpPr>
        <p:spPr>
          <a:xfrm>
            <a:off x="1249542" y="1516138"/>
            <a:ext cx="9467636" cy="199779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支持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AAAA MX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记录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AAAA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和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A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的区别就是一个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IPv6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一个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IPv4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，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IPv6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由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16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字节构成，直接解析即可。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MX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记录需要特殊考虑，其数据包包括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Preference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和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Domain Name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 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好像不算很难。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AA57DF8-4D78-D24B-B5E5-DA3DA90BE16E}"/>
              </a:ext>
            </a:extLst>
          </p:cNvPr>
          <p:cNvGrpSpPr/>
          <p:nvPr/>
        </p:nvGrpSpPr>
        <p:grpSpPr>
          <a:xfrm>
            <a:off x="623971" y="286657"/>
            <a:ext cx="4079074" cy="874463"/>
            <a:chOff x="623971" y="286657"/>
            <a:chExt cx="4079074" cy="87446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9FA96487-3E6C-DBD5-6462-A9F4C6766F04}"/>
                </a:ext>
              </a:extLst>
            </p:cNvPr>
            <p:cNvGrpSpPr/>
            <p:nvPr/>
          </p:nvGrpSpPr>
          <p:grpSpPr>
            <a:xfrm>
              <a:off x="623971" y="458061"/>
              <a:ext cx="3948030" cy="564493"/>
              <a:chOff x="1125415" y="1726423"/>
              <a:chExt cx="9870831" cy="3911518"/>
            </a:xfrm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2CD321D5-FBB6-08B2-2329-1621E575B829}"/>
                  </a:ext>
                </a:extLst>
              </p:cNvPr>
              <p:cNvSpPr/>
              <p:nvPr/>
            </p:nvSpPr>
            <p:spPr bwMode="auto">
              <a:xfrm>
                <a:off x="1125415" y="1726423"/>
                <a:ext cx="9870831" cy="3683981"/>
              </a:xfrm>
              <a:custGeom>
                <a:avLst/>
                <a:gdLst>
                  <a:gd name="T0" fmla="*/ 500 w 30299"/>
                  <a:gd name="T1" fmla="*/ 2 h 11303"/>
                  <a:gd name="T2" fmla="*/ 5647 w 30299"/>
                  <a:gd name="T3" fmla="*/ 2 h 11303"/>
                  <a:gd name="T4" fmla="*/ 6172 w 30299"/>
                  <a:gd name="T5" fmla="*/ 343 h 11303"/>
                  <a:gd name="T6" fmla="*/ 6814 w 30299"/>
                  <a:gd name="T7" fmla="*/ 702 h 11303"/>
                  <a:gd name="T8" fmla="*/ 29799 w 30299"/>
                  <a:gd name="T9" fmla="*/ 702 h 11303"/>
                  <a:gd name="T10" fmla="*/ 30299 w 30299"/>
                  <a:gd name="T11" fmla="*/ 1202 h 11303"/>
                  <a:gd name="T12" fmla="*/ 30299 w 30299"/>
                  <a:gd name="T13" fmla="*/ 10803 h 11303"/>
                  <a:gd name="T14" fmla="*/ 29799 w 30299"/>
                  <a:gd name="T15" fmla="*/ 11303 h 11303"/>
                  <a:gd name="T16" fmla="*/ 500 w 30299"/>
                  <a:gd name="T17" fmla="*/ 11303 h 11303"/>
                  <a:gd name="T18" fmla="*/ 0 w 30299"/>
                  <a:gd name="T19" fmla="*/ 10803 h 11303"/>
                  <a:gd name="T20" fmla="*/ 0 w 30299"/>
                  <a:gd name="T21" fmla="*/ 502 h 11303"/>
                  <a:gd name="T22" fmla="*/ 500 w 30299"/>
                  <a:gd name="T23" fmla="*/ 2 h 11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299" h="11303">
                    <a:moveTo>
                      <a:pt x="500" y="2"/>
                    </a:moveTo>
                    <a:lnTo>
                      <a:pt x="5647" y="2"/>
                    </a:lnTo>
                    <a:cubicBezTo>
                      <a:pt x="5881" y="0"/>
                      <a:pt x="6022" y="193"/>
                      <a:pt x="6172" y="343"/>
                    </a:cubicBezTo>
                    <a:cubicBezTo>
                      <a:pt x="6390" y="560"/>
                      <a:pt x="6467" y="729"/>
                      <a:pt x="6814" y="702"/>
                    </a:cubicBezTo>
                    <a:lnTo>
                      <a:pt x="29799" y="702"/>
                    </a:lnTo>
                    <a:cubicBezTo>
                      <a:pt x="30074" y="702"/>
                      <a:pt x="30299" y="927"/>
                      <a:pt x="30299" y="1202"/>
                    </a:cubicBezTo>
                    <a:lnTo>
                      <a:pt x="30299" y="10803"/>
                    </a:lnTo>
                    <a:cubicBezTo>
                      <a:pt x="30299" y="11078"/>
                      <a:pt x="30074" y="11303"/>
                      <a:pt x="29799" y="11303"/>
                    </a:cubicBezTo>
                    <a:lnTo>
                      <a:pt x="500" y="11303"/>
                    </a:lnTo>
                    <a:cubicBezTo>
                      <a:pt x="225" y="11303"/>
                      <a:pt x="0" y="11078"/>
                      <a:pt x="0" y="10803"/>
                    </a:cubicBezTo>
                    <a:lnTo>
                      <a:pt x="0" y="502"/>
                    </a:lnTo>
                    <a:cubicBezTo>
                      <a:pt x="0" y="227"/>
                      <a:pt x="225" y="2"/>
                      <a:pt x="500" y="2"/>
                    </a:cubicBezTo>
                    <a:close/>
                  </a:path>
                </a:pathLst>
              </a:custGeom>
              <a:solidFill>
                <a:srgbClr val="00B0F0">
                  <a:alpha val="14902"/>
                </a:srgbClr>
              </a:solidFill>
              <a:ln w="19050" cap="flat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B0830180-78C2-F2E8-E3F3-BA563586D3BC}"/>
                  </a:ext>
                </a:extLst>
              </p:cNvPr>
              <p:cNvGrpSpPr/>
              <p:nvPr/>
            </p:nvGrpSpPr>
            <p:grpSpPr>
              <a:xfrm>
                <a:off x="3333750" y="1771650"/>
                <a:ext cx="7522210" cy="95250"/>
                <a:chOff x="3333750" y="1771650"/>
                <a:chExt cx="7522210" cy="95250"/>
              </a:xfrm>
            </p:grpSpPr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0821FC22-E5D3-474D-260E-DB90AFE8298D}"/>
                    </a:ext>
                  </a:extLst>
                </p:cNvPr>
                <p:cNvSpPr/>
                <p:nvPr/>
              </p:nvSpPr>
              <p:spPr>
                <a:xfrm>
                  <a:off x="333375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A59DBF90-A186-6C92-033A-ACC35C81A43B}"/>
                    </a:ext>
                  </a:extLst>
                </p:cNvPr>
                <p:cNvSpPr/>
                <p:nvPr/>
              </p:nvSpPr>
              <p:spPr>
                <a:xfrm>
                  <a:off x="1076071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794C3324-9C37-BBC3-3BF0-CF30635CC882}"/>
                    </a:ext>
                  </a:extLst>
                </p:cNvPr>
                <p:cNvCxnSpPr/>
                <p:nvPr/>
              </p:nvCxnSpPr>
              <p:spPr>
                <a:xfrm>
                  <a:off x="3502025" y="1819275"/>
                  <a:ext cx="718566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1722C1CF-0759-7E7D-9E57-03A260BC456C}"/>
                  </a:ext>
                </a:extLst>
              </p:cNvPr>
              <p:cNvGrpSpPr/>
              <p:nvPr/>
            </p:nvGrpSpPr>
            <p:grpSpPr>
              <a:xfrm>
                <a:off x="1125415" y="5542691"/>
                <a:ext cx="7952081" cy="95250"/>
                <a:chOff x="1125415" y="5542691"/>
                <a:chExt cx="7952081" cy="95250"/>
              </a:xfrm>
            </p:grpSpPr>
            <p:sp>
              <p:nvSpPr>
                <p:cNvPr id="33" name="矩形 32">
                  <a:extLst>
                    <a:ext uri="{FF2B5EF4-FFF2-40B4-BE49-F238E27FC236}">
                      <a16:creationId xmlns:a16="http://schemas.microsoft.com/office/drawing/2014/main" id="{C69551D2-BE03-736F-89FB-0778E8169F3D}"/>
                    </a:ext>
                  </a:extLst>
                </p:cNvPr>
                <p:cNvSpPr/>
                <p:nvPr/>
              </p:nvSpPr>
              <p:spPr>
                <a:xfrm>
                  <a:off x="1125415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15586BE2-BF42-084A-87CB-09EAF3A5FE0D}"/>
                    </a:ext>
                  </a:extLst>
                </p:cNvPr>
                <p:cNvSpPr/>
                <p:nvPr/>
              </p:nvSpPr>
              <p:spPr>
                <a:xfrm>
                  <a:off x="8982246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C6A79BBD-6A7C-3C87-70C9-BD730DDFBD8E}"/>
                    </a:ext>
                  </a:extLst>
                </p:cNvPr>
                <p:cNvCxnSpPr/>
                <p:nvPr/>
              </p:nvCxnSpPr>
              <p:spPr>
                <a:xfrm>
                  <a:off x="1332511" y="5590316"/>
                  <a:ext cx="753789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D873239-AAAE-501A-D63E-2A163897430C}"/>
                </a:ext>
              </a:extLst>
            </p:cNvPr>
            <p:cNvSpPr txBox="1"/>
            <p:nvPr/>
          </p:nvSpPr>
          <p:spPr>
            <a:xfrm>
              <a:off x="1790746" y="503968"/>
              <a:ext cx="29122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进阶任务</a:t>
              </a: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7234F6D-DEB5-00C9-578A-F30D236C00A0}"/>
                </a:ext>
              </a:extLst>
            </p:cNvPr>
            <p:cNvGrpSpPr/>
            <p:nvPr/>
          </p:nvGrpSpPr>
          <p:grpSpPr>
            <a:xfrm>
              <a:off x="802056" y="286657"/>
              <a:ext cx="874463" cy="874463"/>
              <a:chOff x="4186409" y="1519409"/>
              <a:chExt cx="3819181" cy="3819181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46924426-0100-C1A8-D603-77F0F6867D9F}"/>
                  </a:ext>
                </a:extLst>
              </p:cNvPr>
              <p:cNvGrpSpPr/>
              <p:nvPr/>
            </p:nvGrpSpPr>
            <p:grpSpPr>
              <a:xfrm>
                <a:off x="4186409" y="1519409"/>
                <a:ext cx="3819181" cy="3819181"/>
                <a:chOff x="4443470" y="2343051"/>
                <a:chExt cx="3305061" cy="3305061"/>
              </a:xfrm>
            </p:grpSpPr>
            <p:sp>
              <p:nvSpPr>
                <p:cNvPr id="27" name="椭圆 26">
                  <a:extLst>
                    <a:ext uri="{FF2B5EF4-FFF2-40B4-BE49-F238E27FC236}">
                      <a16:creationId xmlns:a16="http://schemas.microsoft.com/office/drawing/2014/main" id="{660D33D6-B532-F077-907D-1EC66B49E19C}"/>
                    </a:ext>
                  </a:extLst>
                </p:cNvPr>
                <p:cNvSpPr/>
                <p:nvPr/>
              </p:nvSpPr>
              <p:spPr>
                <a:xfrm>
                  <a:off x="4443470" y="2343051"/>
                  <a:ext cx="3305061" cy="3305061"/>
                </a:xfrm>
                <a:prstGeom prst="ellipse">
                  <a:avLst/>
                </a:prstGeom>
                <a:noFill/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椭圆 27">
                  <a:extLst>
                    <a:ext uri="{FF2B5EF4-FFF2-40B4-BE49-F238E27FC236}">
                      <a16:creationId xmlns:a16="http://schemas.microsoft.com/office/drawing/2014/main" id="{CCD68F8C-62C5-C3DD-5926-54B0BF14F672}"/>
                    </a:ext>
                  </a:extLst>
                </p:cNvPr>
                <p:cNvSpPr/>
                <p:nvPr/>
              </p:nvSpPr>
              <p:spPr>
                <a:xfrm>
                  <a:off x="4977788" y="2877369"/>
                  <a:ext cx="2236424" cy="2236424"/>
                </a:xfrm>
                <a:prstGeom prst="ellipse">
                  <a:avLst/>
                </a:prstGeom>
                <a:noFill/>
                <a:ln w="7620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BF29C986-6909-88FE-8333-B99DD04F5C2D}"/>
                    </a:ext>
                  </a:extLst>
                </p:cNvPr>
                <p:cNvSpPr/>
                <p:nvPr/>
              </p:nvSpPr>
              <p:spPr>
                <a:xfrm rot="18900000">
                  <a:off x="4914291" y="2851151"/>
                  <a:ext cx="493522" cy="425450"/>
                </a:xfrm>
                <a:prstGeom prst="triangl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1DC692FF-34F2-715F-D600-43A0984C2613}"/>
                  </a:ext>
                </a:extLst>
              </p:cNvPr>
              <p:cNvGrpSpPr/>
              <p:nvPr/>
            </p:nvGrpSpPr>
            <p:grpSpPr>
              <a:xfrm>
                <a:off x="4914617" y="2247617"/>
                <a:ext cx="2362765" cy="2362764"/>
                <a:chOff x="5156200" y="3067050"/>
                <a:chExt cx="2044701" cy="2044700"/>
              </a:xfrm>
            </p:grpSpPr>
            <p:sp>
              <p:nvSpPr>
                <p:cNvPr id="25" name="空心弧 24">
                  <a:extLst>
                    <a:ext uri="{FF2B5EF4-FFF2-40B4-BE49-F238E27FC236}">
                      <a16:creationId xmlns:a16="http://schemas.microsoft.com/office/drawing/2014/main" id="{AC51B86E-CA80-3384-E138-E12366A6BDB1}"/>
                    </a:ext>
                  </a:extLst>
                </p:cNvPr>
                <p:cNvSpPr/>
                <p:nvPr/>
              </p:nvSpPr>
              <p:spPr>
                <a:xfrm>
                  <a:off x="5156200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空心弧 25">
                  <a:extLst>
                    <a:ext uri="{FF2B5EF4-FFF2-40B4-BE49-F238E27FC236}">
                      <a16:creationId xmlns:a16="http://schemas.microsoft.com/office/drawing/2014/main" id="{86A8061B-D5ED-E8C6-D216-A2B440E7867D}"/>
                    </a:ext>
                  </a:extLst>
                </p:cNvPr>
                <p:cNvSpPr/>
                <p:nvPr/>
              </p:nvSpPr>
              <p:spPr>
                <a:xfrm rot="10800000">
                  <a:off x="5156201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6BB57F8-677E-EB5A-B535-BC9E4FA1FB03}"/>
                </a:ext>
              </a:extLst>
            </p:cNvPr>
            <p:cNvSpPr txBox="1"/>
            <p:nvPr/>
          </p:nvSpPr>
          <p:spPr>
            <a:xfrm>
              <a:off x="991916" y="386147"/>
              <a:ext cx="6753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cs typeface="+mn-ea"/>
                  <a:sym typeface="+mn-lt"/>
                </a:rPr>
                <a:t>01</a:t>
              </a:r>
              <a:endPara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667683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8755B670-311E-4267-8583-F75301ABBD48}"/>
              </a:ext>
            </a:extLst>
          </p:cNvPr>
          <p:cNvGrpSpPr/>
          <p:nvPr/>
        </p:nvGrpSpPr>
        <p:grpSpPr>
          <a:xfrm>
            <a:off x="4675402" y="1799304"/>
            <a:ext cx="2841196" cy="2841196"/>
            <a:chOff x="4186409" y="1519409"/>
            <a:chExt cx="3819181" cy="3819181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A641189E-22FC-4504-8DCA-6A09268F5E4F}"/>
                </a:ext>
              </a:extLst>
            </p:cNvPr>
            <p:cNvGrpSpPr/>
            <p:nvPr/>
          </p:nvGrpSpPr>
          <p:grpSpPr>
            <a:xfrm>
              <a:off x="4186409" y="1519409"/>
              <a:ext cx="3819181" cy="3819181"/>
              <a:chOff x="4443470" y="2343051"/>
              <a:chExt cx="3305061" cy="3305061"/>
            </a:xfrm>
          </p:grpSpPr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2E04DD1-F174-49BA-86D5-928E27351EDC}"/>
                  </a:ext>
                </a:extLst>
              </p:cNvPr>
              <p:cNvSpPr/>
              <p:nvPr/>
            </p:nvSpPr>
            <p:spPr>
              <a:xfrm>
                <a:off x="4443470" y="2343051"/>
                <a:ext cx="3305061" cy="3305061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" name="椭圆 3">
                <a:extLst>
                  <a:ext uri="{FF2B5EF4-FFF2-40B4-BE49-F238E27FC236}">
                    <a16:creationId xmlns:a16="http://schemas.microsoft.com/office/drawing/2014/main" id="{0D7552CD-372B-433F-A392-2084F04B07F5}"/>
                  </a:ext>
                </a:extLst>
              </p:cNvPr>
              <p:cNvSpPr/>
              <p:nvPr/>
            </p:nvSpPr>
            <p:spPr>
              <a:xfrm>
                <a:off x="4977788" y="2877369"/>
                <a:ext cx="2236424" cy="2236424"/>
              </a:xfrm>
              <a:prstGeom prst="ellipse">
                <a:avLst/>
              </a:prstGeom>
              <a:noFill/>
              <a:ln w="762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" name="等腰三角形 4">
                <a:extLst>
                  <a:ext uri="{FF2B5EF4-FFF2-40B4-BE49-F238E27FC236}">
                    <a16:creationId xmlns:a16="http://schemas.microsoft.com/office/drawing/2014/main" id="{B9FBD044-3A48-4BDF-83C8-CF1956F7216A}"/>
                  </a:ext>
                </a:extLst>
              </p:cNvPr>
              <p:cNvSpPr/>
              <p:nvPr/>
            </p:nvSpPr>
            <p:spPr>
              <a:xfrm rot="18900000">
                <a:off x="4914291" y="2851151"/>
                <a:ext cx="493522" cy="425450"/>
              </a:xfrm>
              <a:prstGeom prst="triangl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B98A62AD-85F2-42EF-8BE7-B0D88B1AF15D}"/>
                </a:ext>
              </a:extLst>
            </p:cNvPr>
            <p:cNvGrpSpPr/>
            <p:nvPr/>
          </p:nvGrpSpPr>
          <p:grpSpPr>
            <a:xfrm>
              <a:off x="4914617" y="2247617"/>
              <a:ext cx="2362765" cy="2362764"/>
              <a:chOff x="5156200" y="3067050"/>
              <a:chExt cx="2044701" cy="2044700"/>
            </a:xfrm>
          </p:grpSpPr>
          <p:sp>
            <p:nvSpPr>
              <p:cNvPr id="7" name="空心弧 6">
                <a:extLst>
                  <a:ext uri="{FF2B5EF4-FFF2-40B4-BE49-F238E27FC236}">
                    <a16:creationId xmlns:a16="http://schemas.microsoft.com/office/drawing/2014/main" id="{8DAFF700-D565-4614-BA47-2F982409A772}"/>
                  </a:ext>
                </a:extLst>
              </p:cNvPr>
              <p:cNvSpPr/>
              <p:nvPr/>
            </p:nvSpPr>
            <p:spPr>
              <a:xfrm>
                <a:off x="5156200" y="3067050"/>
                <a:ext cx="2044700" cy="2044700"/>
              </a:xfrm>
              <a:prstGeom prst="blockArc">
                <a:avLst>
                  <a:gd name="adj1" fmla="val 11774738"/>
                  <a:gd name="adj2" fmla="val 15586854"/>
                  <a:gd name="adj3" fmla="val 36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" name="空心弧 7">
                <a:extLst>
                  <a:ext uri="{FF2B5EF4-FFF2-40B4-BE49-F238E27FC236}">
                    <a16:creationId xmlns:a16="http://schemas.microsoft.com/office/drawing/2014/main" id="{06B2760A-1A52-4C1D-8553-D7A151401B92}"/>
                  </a:ext>
                </a:extLst>
              </p:cNvPr>
              <p:cNvSpPr/>
              <p:nvPr/>
            </p:nvSpPr>
            <p:spPr>
              <a:xfrm rot="10800000">
                <a:off x="5156201" y="3067050"/>
                <a:ext cx="2044700" cy="2044700"/>
              </a:xfrm>
              <a:prstGeom prst="blockArc">
                <a:avLst>
                  <a:gd name="adj1" fmla="val 11774738"/>
                  <a:gd name="adj2" fmla="val 15586854"/>
                  <a:gd name="adj3" fmla="val 3612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9ECA7106-CD9F-47EB-8456-9543DF146398}"/>
              </a:ext>
            </a:extLst>
          </p:cNvPr>
          <p:cNvSpPr txBox="1"/>
          <p:nvPr/>
        </p:nvSpPr>
        <p:spPr>
          <a:xfrm>
            <a:off x="5571577" y="2698267"/>
            <a:ext cx="14180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02</a:t>
            </a:r>
            <a:endParaRPr lang="zh-CN" altLang="en-US" dirty="0">
              <a:sym typeface="+mn-l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A884910-5B22-42AD-BAC2-34ADBABFD674}"/>
              </a:ext>
            </a:extLst>
          </p:cNvPr>
          <p:cNvSpPr txBox="1"/>
          <p:nvPr/>
        </p:nvSpPr>
        <p:spPr>
          <a:xfrm>
            <a:off x="1985102" y="4966454"/>
            <a:ext cx="82217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Client</a:t>
            </a:r>
            <a:endParaRPr lang="zh-CN" altLang="en-US" sz="4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79772409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F2C6C1D-EA59-EA4E-3EF3-E0313E83D843}"/>
              </a:ext>
            </a:extLst>
          </p:cNvPr>
          <p:cNvGrpSpPr/>
          <p:nvPr/>
        </p:nvGrpSpPr>
        <p:grpSpPr>
          <a:xfrm>
            <a:off x="1071627" y="1228880"/>
            <a:ext cx="9870831" cy="4815571"/>
            <a:chOff x="1125415" y="1726423"/>
            <a:chExt cx="9870831" cy="391151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2FC46DF2-A83A-0ED1-D41F-660E2E51AD7F}"/>
                </a:ext>
              </a:extLst>
            </p:cNvPr>
            <p:cNvSpPr/>
            <p:nvPr/>
          </p:nvSpPr>
          <p:spPr bwMode="auto">
            <a:xfrm>
              <a:off x="1125415" y="1726423"/>
              <a:ext cx="9870831" cy="3683981"/>
            </a:xfrm>
            <a:custGeom>
              <a:avLst/>
              <a:gdLst>
                <a:gd name="T0" fmla="*/ 500 w 30299"/>
                <a:gd name="T1" fmla="*/ 2 h 11303"/>
                <a:gd name="T2" fmla="*/ 5647 w 30299"/>
                <a:gd name="T3" fmla="*/ 2 h 11303"/>
                <a:gd name="T4" fmla="*/ 6172 w 30299"/>
                <a:gd name="T5" fmla="*/ 343 h 11303"/>
                <a:gd name="T6" fmla="*/ 6814 w 30299"/>
                <a:gd name="T7" fmla="*/ 702 h 11303"/>
                <a:gd name="T8" fmla="*/ 29799 w 30299"/>
                <a:gd name="T9" fmla="*/ 702 h 11303"/>
                <a:gd name="T10" fmla="*/ 30299 w 30299"/>
                <a:gd name="T11" fmla="*/ 1202 h 11303"/>
                <a:gd name="T12" fmla="*/ 30299 w 30299"/>
                <a:gd name="T13" fmla="*/ 10803 h 11303"/>
                <a:gd name="T14" fmla="*/ 29799 w 30299"/>
                <a:gd name="T15" fmla="*/ 11303 h 11303"/>
                <a:gd name="T16" fmla="*/ 500 w 30299"/>
                <a:gd name="T17" fmla="*/ 11303 h 11303"/>
                <a:gd name="T18" fmla="*/ 0 w 30299"/>
                <a:gd name="T19" fmla="*/ 10803 h 11303"/>
                <a:gd name="T20" fmla="*/ 0 w 30299"/>
                <a:gd name="T21" fmla="*/ 502 h 11303"/>
                <a:gd name="T22" fmla="*/ 500 w 30299"/>
                <a:gd name="T23" fmla="*/ 2 h 1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99" h="11303">
                  <a:moveTo>
                    <a:pt x="500" y="2"/>
                  </a:moveTo>
                  <a:lnTo>
                    <a:pt x="5647" y="2"/>
                  </a:lnTo>
                  <a:cubicBezTo>
                    <a:pt x="5881" y="0"/>
                    <a:pt x="6022" y="193"/>
                    <a:pt x="6172" y="343"/>
                  </a:cubicBezTo>
                  <a:cubicBezTo>
                    <a:pt x="6390" y="560"/>
                    <a:pt x="6467" y="729"/>
                    <a:pt x="6814" y="702"/>
                  </a:cubicBezTo>
                  <a:lnTo>
                    <a:pt x="29799" y="702"/>
                  </a:lnTo>
                  <a:cubicBezTo>
                    <a:pt x="30074" y="702"/>
                    <a:pt x="30299" y="927"/>
                    <a:pt x="30299" y="1202"/>
                  </a:cubicBezTo>
                  <a:lnTo>
                    <a:pt x="30299" y="10803"/>
                  </a:lnTo>
                  <a:cubicBezTo>
                    <a:pt x="30299" y="11078"/>
                    <a:pt x="30074" y="11303"/>
                    <a:pt x="29799" y="11303"/>
                  </a:cubicBezTo>
                  <a:lnTo>
                    <a:pt x="500" y="11303"/>
                  </a:lnTo>
                  <a:cubicBezTo>
                    <a:pt x="225" y="11303"/>
                    <a:pt x="0" y="11078"/>
                    <a:pt x="0" y="10803"/>
                  </a:cubicBezTo>
                  <a:lnTo>
                    <a:pt x="0" y="502"/>
                  </a:lnTo>
                  <a:cubicBezTo>
                    <a:pt x="0" y="227"/>
                    <a:pt x="225" y="2"/>
                    <a:pt x="500" y="2"/>
                  </a:cubicBezTo>
                  <a:close/>
                </a:path>
              </a:pathLst>
            </a:custGeom>
            <a:solidFill>
              <a:srgbClr val="00B0F0">
                <a:alpha val="14902"/>
              </a:srgbClr>
            </a:solidFill>
            <a:ln w="19050" cap="flat">
              <a:solidFill>
                <a:srgbClr val="00B0F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9CB5463-BC34-59AF-E592-521B3F40E292}"/>
                </a:ext>
              </a:extLst>
            </p:cNvPr>
            <p:cNvGrpSpPr/>
            <p:nvPr/>
          </p:nvGrpSpPr>
          <p:grpSpPr>
            <a:xfrm>
              <a:off x="3333750" y="1771650"/>
              <a:ext cx="7522210" cy="95250"/>
              <a:chOff x="3333750" y="1771650"/>
              <a:chExt cx="7522210" cy="95250"/>
            </a:xfrm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96A54A6C-A98B-32D2-8786-7909DFA97131}"/>
                  </a:ext>
                </a:extLst>
              </p:cNvPr>
              <p:cNvSpPr/>
              <p:nvPr/>
            </p:nvSpPr>
            <p:spPr>
              <a:xfrm>
                <a:off x="333375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4323E816-4501-8731-1D42-E9F089F98C13}"/>
                  </a:ext>
                </a:extLst>
              </p:cNvPr>
              <p:cNvSpPr/>
              <p:nvPr/>
            </p:nvSpPr>
            <p:spPr>
              <a:xfrm>
                <a:off x="1076071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B01B7C91-2C80-06CD-261F-F5EC5E993F1D}"/>
                  </a:ext>
                </a:extLst>
              </p:cNvPr>
              <p:cNvCxnSpPr/>
              <p:nvPr/>
            </p:nvCxnSpPr>
            <p:spPr>
              <a:xfrm>
                <a:off x="3502025" y="1819275"/>
                <a:ext cx="718566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327D6FC-7FF0-524B-008D-23E27648F3C7}"/>
                </a:ext>
              </a:extLst>
            </p:cNvPr>
            <p:cNvGrpSpPr/>
            <p:nvPr/>
          </p:nvGrpSpPr>
          <p:grpSpPr>
            <a:xfrm>
              <a:off x="1125415" y="5542691"/>
              <a:ext cx="7952081" cy="95250"/>
              <a:chOff x="1125415" y="5542691"/>
              <a:chExt cx="7952081" cy="95250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FC109C18-2E88-6CAA-6289-47027A1D2694}"/>
                  </a:ext>
                </a:extLst>
              </p:cNvPr>
              <p:cNvSpPr/>
              <p:nvPr/>
            </p:nvSpPr>
            <p:spPr>
              <a:xfrm>
                <a:off x="1125415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37458A48-415B-9D20-4127-5E8D987A769C}"/>
                  </a:ext>
                </a:extLst>
              </p:cNvPr>
              <p:cNvSpPr/>
              <p:nvPr/>
            </p:nvSpPr>
            <p:spPr>
              <a:xfrm>
                <a:off x="8982246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96879F75-BA5B-578D-58C3-F3A8446AD406}"/>
                  </a:ext>
                </a:extLst>
              </p:cNvPr>
              <p:cNvCxnSpPr/>
              <p:nvPr/>
            </p:nvCxnSpPr>
            <p:spPr>
              <a:xfrm>
                <a:off x="1332511" y="5590316"/>
                <a:ext cx="753789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Title 20">
            <a:extLst>
              <a:ext uri="{FF2B5EF4-FFF2-40B4-BE49-F238E27FC236}">
                <a16:creationId xmlns:a16="http://schemas.microsoft.com/office/drawing/2014/main" id="{09F23473-623B-0BCB-705B-85E7A23F96B4}"/>
              </a:ext>
            </a:extLst>
          </p:cNvPr>
          <p:cNvSpPr txBox="1">
            <a:spLocks/>
          </p:cNvSpPr>
          <p:nvPr/>
        </p:nvSpPr>
        <p:spPr>
          <a:xfrm>
            <a:off x="1249542" y="1516138"/>
            <a:ext cx="9467636" cy="3372526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命令行支持库 </a:t>
            </a:r>
            <a:r>
              <a:rPr lang="pt-BR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spf13/cobra: </a:t>
            </a:r>
            <a:r>
              <a:rPr lang="pt-BR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  <a:hlinkClick r:id="rId2"/>
              </a:rPr>
              <a:t>https://github.com/spf13/cobra</a:t>
            </a:r>
            <a:endParaRPr lang="pt-BR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UDP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发送，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GO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的 </a:t>
            </a:r>
            <a:r>
              <a:rPr lang="en-US" altLang="zh-CN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net.Dial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。</a:t>
            </a:r>
            <a:endParaRPr lang="pt-BR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一个非常奇怪的问题：给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8.8.8.8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发包会返回两个包，而第二个包才是答案。用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dig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查询也是如此，而且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dig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只取了第一个包的答案。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在最后改善了超时机制，顺便解决了一下这个问题。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超时机制：发包后等待第一个包可以等待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3s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，而第一个包接收到之后等待第二个包只有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200ms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（避免没有第二个包造成等待时间过长）。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AA57DF8-4D78-D24B-B5E5-DA3DA90BE16E}"/>
              </a:ext>
            </a:extLst>
          </p:cNvPr>
          <p:cNvGrpSpPr/>
          <p:nvPr/>
        </p:nvGrpSpPr>
        <p:grpSpPr>
          <a:xfrm>
            <a:off x="623971" y="286657"/>
            <a:ext cx="4079074" cy="874463"/>
            <a:chOff x="623971" y="286657"/>
            <a:chExt cx="4079074" cy="87446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9FA96487-3E6C-DBD5-6462-A9F4C6766F04}"/>
                </a:ext>
              </a:extLst>
            </p:cNvPr>
            <p:cNvGrpSpPr/>
            <p:nvPr/>
          </p:nvGrpSpPr>
          <p:grpSpPr>
            <a:xfrm>
              <a:off x="623971" y="458061"/>
              <a:ext cx="3948030" cy="564493"/>
              <a:chOff x="1125415" y="1726423"/>
              <a:chExt cx="9870831" cy="3911518"/>
            </a:xfrm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2CD321D5-FBB6-08B2-2329-1621E575B829}"/>
                  </a:ext>
                </a:extLst>
              </p:cNvPr>
              <p:cNvSpPr/>
              <p:nvPr/>
            </p:nvSpPr>
            <p:spPr bwMode="auto">
              <a:xfrm>
                <a:off x="1125415" y="1726423"/>
                <a:ext cx="9870831" cy="3683981"/>
              </a:xfrm>
              <a:custGeom>
                <a:avLst/>
                <a:gdLst>
                  <a:gd name="T0" fmla="*/ 500 w 30299"/>
                  <a:gd name="T1" fmla="*/ 2 h 11303"/>
                  <a:gd name="T2" fmla="*/ 5647 w 30299"/>
                  <a:gd name="T3" fmla="*/ 2 h 11303"/>
                  <a:gd name="T4" fmla="*/ 6172 w 30299"/>
                  <a:gd name="T5" fmla="*/ 343 h 11303"/>
                  <a:gd name="T6" fmla="*/ 6814 w 30299"/>
                  <a:gd name="T7" fmla="*/ 702 h 11303"/>
                  <a:gd name="T8" fmla="*/ 29799 w 30299"/>
                  <a:gd name="T9" fmla="*/ 702 h 11303"/>
                  <a:gd name="T10" fmla="*/ 30299 w 30299"/>
                  <a:gd name="T11" fmla="*/ 1202 h 11303"/>
                  <a:gd name="T12" fmla="*/ 30299 w 30299"/>
                  <a:gd name="T13" fmla="*/ 10803 h 11303"/>
                  <a:gd name="T14" fmla="*/ 29799 w 30299"/>
                  <a:gd name="T15" fmla="*/ 11303 h 11303"/>
                  <a:gd name="T16" fmla="*/ 500 w 30299"/>
                  <a:gd name="T17" fmla="*/ 11303 h 11303"/>
                  <a:gd name="T18" fmla="*/ 0 w 30299"/>
                  <a:gd name="T19" fmla="*/ 10803 h 11303"/>
                  <a:gd name="T20" fmla="*/ 0 w 30299"/>
                  <a:gd name="T21" fmla="*/ 502 h 11303"/>
                  <a:gd name="T22" fmla="*/ 500 w 30299"/>
                  <a:gd name="T23" fmla="*/ 2 h 11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299" h="11303">
                    <a:moveTo>
                      <a:pt x="500" y="2"/>
                    </a:moveTo>
                    <a:lnTo>
                      <a:pt x="5647" y="2"/>
                    </a:lnTo>
                    <a:cubicBezTo>
                      <a:pt x="5881" y="0"/>
                      <a:pt x="6022" y="193"/>
                      <a:pt x="6172" y="343"/>
                    </a:cubicBezTo>
                    <a:cubicBezTo>
                      <a:pt x="6390" y="560"/>
                      <a:pt x="6467" y="729"/>
                      <a:pt x="6814" y="702"/>
                    </a:cubicBezTo>
                    <a:lnTo>
                      <a:pt x="29799" y="702"/>
                    </a:lnTo>
                    <a:cubicBezTo>
                      <a:pt x="30074" y="702"/>
                      <a:pt x="30299" y="927"/>
                      <a:pt x="30299" y="1202"/>
                    </a:cubicBezTo>
                    <a:lnTo>
                      <a:pt x="30299" y="10803"/>
                    </a:lnTo>
                    <a:cubicBezTo>
                      <a:pt x="30299" y="11078"/>
                      <a:pt x="30074" y="11303"/>
                      <a:pt x="29799" y="11303"/>
                    </a:cubicBezTo>
                    <a:lnTo>
                      <a:pt x="500" y="11303"/>
                    </a:lnTo>
                    <a:cubicBezTo>
                      <a:pt x="225" y="11303"/>
                      <a:pt x="0" y="11078"/>
                      <a:pt x="0" y="10803"/>
                    </a:cubicBezTo>
                    <a:lnTo>
                      <a:pt x="0" y="502"/>
                    </a:lnTo>
                    <a:cubicBezTo>
                      <a:pt x="0" y="227"/>
                      <a:pt x="225" y="2"/>
                      <a:pt x="500" y="2"/>
                    </a:cubicBezTo>
                    <a:close/>
                  </a:path>
                </a:pathLst>
              </a:custGeom>
              <a:solidFill>
                <a:srgbClr val="00B0F0">
                  <a:alpha val="14902"/>
                </a:srgbClr>
              </a:solidFill>
              <a:ln w="19050" cap="flat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B0830180-78C2-F2E8-E3F3-BA563586D3BC}"/>
                  </a:ext>
                </a:extLst>
              </p:cNvPr>
              <p:cNvGrpSpPr/>
              <p:nvPr/>
            </p:nvGrpSpPr>
            <p:grpSpPr>
              <a:xfrm>
                <a:off x="3333750" y="1771650"/>
                <a:ext cx="7522210" cy="95250"/>
                <a:chOff x="3333750" y="1771650"/>
                <a:chExt cx="7522210" cy="95250"/>
              </a:xfrm>
            </p:grpSpPr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0821FC22-E5D3-474D-260E-DB90AFE8298D}"/>
                    </a:ext>
                  </a:extLst>
                </p:cNvPr>
                <p:cNvSpPr/>
                <p:nvPr/>
              </p:nvSpPr>
              <p:spPr>
                <a:xfrm>
                  <a:off x="333375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A59DBF90-A186-6C92-033A-ACC35C81A43B}"/>
                    </a:ext>
                  </a:extLst>
                </p:cNvPr>
                <p:cNvSpPr/>
                <p:nvPr/>
              </p:nvSpPr>
              <p:spPr>
                <a:xfrm>
                  <a:off x="1076071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794C3324-9C37-BBC3-3BF0-CF30635CC882}"/>
                    </a:ext>
                  </a:extLst>
                </p:cNvPr>
                <p:cNvCxnSpPr/>
                <p:nvPr/>
              </p:nvCxnSpPr>
              <p:spPr>
                <a:xfrm>
                  <a:off x="3502025" y="1819275"/>
                  <a:ext cx="718566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1722C1CF-0759-7E7D-9E57-03A260BC456C}"/>
                  </a:ext>
                </a:extLst>
              </p:cNvPr>
              <p:cNvGrpSpPr/>
              <p:nvPr/>
            </p:nvGrpSpPr>
            <p:grpSpPr>
              <a:xfrm>
                <a:off x="1125415" y="5542691"/>
                <a:ext cx="7952081" cy="95250"/>
                <a:chOff x="1125415" y="5542691"/>
                <a:chExt cx="7952081" cy="95250"/>
              </a:xfrm>
            </p:grpSpPr>
            <p:sp>
              <p:nvSpPr>
                <p:cNvPr id="33" name="矩形 32">
                  <a:extLst>
                    <a:ext uri="{FF2B5EF4-FFF2-40B4-BE49-F238E27FC236}">
                      <a16:creationId xmlns:a16="http://schemas.microsoft.com/office/drawing/2014/main" id="{C69551D2-BE03-736F-89FB-0778E8169F3D}"/>
                    </a:ext>
                  </a:extLst>
                </p:cNvPr>
                <p:cNvSpPr/>
                <p:nvPr/>
              </p:nvSpPr>
              <p:spPr>
                <a:xfrm>
                  <a:off x="1125415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15586BE2-BF42-084A-87CB-09EAF3A5FE0D}"/>
                    </a:ext>
                  </a:extLst>
                </p:cNvPr>
                <p:cNvSpPr/>
                <p:nvPr/>
              </p:nvSpPr>
              <p:spPr>
                <a:xfrm>
                  <a:off x="8982246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C6A79BBD-6A7C-3C87-70C9-BD730DDFBD8E}"/>
                    </a:ext>
                  </a:extLst>
                </p:cNvPr>
                <p:cNvCxnSpPr/>
                <p:nvPr/>
              </p:nvCxnSpPr>
              <p:spPr>
                <a:xfrm>
                  <a:off x="1332511" y="5590316"/>
                  <a:ext cx="753789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D873239-AAAE-501A-D63E-2A163897430C}"/>
                </a:ext>
              </a:extLst>
            </p:cNvPr>
            <p:cNvSpPr txBox="1"/>
            <p:nvPr/>
          </p:nvSpPr>
          <p:spPr>
            <a:xfrm>
              <a:off x="1790746" y="503968"/>
              <a:ext cx="29122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客户端</a:t>
              </a: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7234F6D-DEB5-00C9-578A-F30D236C00A0}"/>
                </a:ext>
              </a:extLst>
            </p:cNvPr>
            <p:cNvGrpSpPr/>
            <p:nvPr/>
          </p:nvGrpSpPr>
          <p:grpSpPr>
            <a:xfrm>
              <a:off x="802056" y="286657"/>
              <a:ext cx="874463" cy="874463"/>
              <a:chOff x="4186409" y="1519409"/>
              <a:chExt cx="3819181" cy="3819181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46924426-0100-C1A8-D603-77F0F6867D9F}"/>
                  </a:ext>
                </a:extLst>
              </p:cNvPr>
              <p:cNvGrpSpPr/>
              <p:nvPr/>
            </p:nvGrpSpPr>
            <p:grpSpPr>
              <a:xfrm>
                <a:off x="4186409" y="1519409"/>
                <a:ext cx="3819181" cy="3819181"/>
                <a:chOff x="4443470" y="2343051"/>
                <a:chExt cx="3305061" cy="3305061"/>
              </a:xfrm>
            </p:grpSpPr>
            <p:sp>
              <p:nvSpPr>
                <p:cNvPr id="27" name="椭圆 26">
                  <a:extLst>
                    <a:ext uri="{FF2B5EF4-FFF2-40B4-BE49-F238E27FC236}">
                      <a16:creationId xmlns:a16="http://schemas.microsoft.com/office/drawing/2014/main" id="{660D33D6-B532-F077-907D-1EC66B49E19C}"/>
                    </a:ext>
                  </a:extLst>
                </p:cNvPr>
                <p:cNvSpPr/>
                <p:nvPr/>
              </p:nvSpPr>
              <p:spPr>
                <a:xfrm>
                  <a:off x="4443470" y="2343051"/>
                  <a:ext cx="3305061" cy="3305061"/>
                </a:xfrm>
                <a:prstGeom prst="ellipse">
                  <a:avLst/>
                </a:prstGeom>
                <a:noFill/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椭圆 27">
                  <a:extLst>
                    <a:ext uri="{FF2B5EF4-FFF2-40B4-BE49-F238E27FC236}">
                      <a16:creationId xmlns:a16="http://schemas.microsoft.com/office/drawing/2014/main" id="{CCD68F8C-62C5-C3DD-5926-54B0BF14F672}"/>
                    </a:ext>
                  </a:extLst>
                </p:cNvPr>
                <p:cNvSpPr/>
                <p:nvPr/>
              </p:nvSpPr>
              <p:spPr>
                <a:xfrm>
                  <a:off x="4977788" y="2877369"/>
                  <a:ext cx="2236424" cy="2236424"/>
                </a:xfrm>
                <a:prstGeom prst="ellipse">
                  <a:avLst/>
                </a:prstGeom>
                <a:noFill/>
                <a:ln w="7620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BF29C986-6909-88FE-8333-B99DD04F5C2D}"/>
                    </a:ext>
                  </a:extLst>
                </p:cNvPr>
                <p:cNvSpPr/>
                <p:nvPr/>
              </p:nvSpPr>
              <p:spPr>
                <a:xfrm rot="18900000">
                  <a:off x="4914291" y="2851151"/>
                  <a:ext cx="493522" cy="425450"/>
                </a:xfrm>
                <a:prstGeom prst="triangl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1DC692FF-34F2-715F-D600-43A0984C2613}"/>
                  </a:ext>
                </a:extLst>
              </p:cNvPr>
              <p:cNvGrpSpPr/>
              <p:nvPr/>
            </p:nvGrpSpPr>
            <p:grpSpPr>
              <a:xfrm>
                <a:off x="4914617" y="2247617"/>
                <a:ext cx="2362765" cy="2362764"/>
                <a:chOff x="5156200" y="3067050"/>
                <a:chExt cx="2044701" cy="2044700"/>
              </a:xfrm>
            </p:grpSpPr>
            <p:sp>
              <p:nvSpPr>
                <p:cNvPr id="25" name="空心弧 24">
                  <a:extLst>
                    <a:ext uri="{FF2B5EF4-FFF2-40B4-BE49-F238E27FC236}">
                      <a16:creationId xmlns:a16="http://schemas.microsoft.com/office/drawing/2014/main" id="{AC51B86E-CA80-3384-E138-E12366A6BDB1}"/>
                    </a:ext>
                  </a:extLst>
                </p:cNvPr>
                <p:cNvSpPr/>
                <p:nvPr/>
              </p:nvSpPr>
              <p:spPr>
                <a:xfrm>
                  <a:off x="5156200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空心弧 25">
                  <a:extLst>
                    <a:ext uri="{FF2B5EF4-FFF2-40B4-BE49-F238E27FC236}">
                      <a16:creationId xmlns:a16="http://schemas.microsoft.com/office/drawing/2014/main" id="{86A8061B-D5ED-E8C6-D216-A2B440E7867D}"/>
                    </a:ext>
                  </a:extLst>
                </p:cNvPr>
                <p:cNvSpPr/>
                <p:nvPr/>
              </p:nvSpPr>
              <p:spPr>
                <a:xfrm rot="10800000">
                  <a:off x="5156201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6BB57F8-677E-EB5A-B535-BC9E4FA1FB03}"/>
                </a:ext>
              </a:extLst>
            </p:cNvPr>
            <p:cNvSpPr txBox="1"/>
            <p:nvPr/>
          </p:nvSpPr>
          <p:spPr>
            <a:xfrm>
              <a:off x="943427" y="406323"/>
              <a:ext cx="6753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cs typeface="+mn-ea"/>
                  <a:sym typeface="+mn-lt"/>
                </a:rPr>
                <a:t>02</a:t>
              </a:r>
              <a:endPara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  <a:sym typeface="+mn-lt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33CBE4DE-8D71-4252-3322-CD398DBCF7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945581" y="1775983"/>
            <a:ext cx="12673249" cy="702938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01978362-0995-62AF-B783-2E3045EEAFB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6711" y="2677957"/>
            <a:ext cx="5639289" cy="3086367"/>
          </a:xfrm>
          <a:prstGeom prst="rect">
            <a:avLst/>
          </a:prstGeom>
        </p:spPr>
      </p:pic>
      <p:pic>
        <p:nvPicPr>
          <p:cNvPr id="39" name="图片 38">
            <a:extLst>
              <a:ext uri="{FF2B5EF4-FFF2-40B4-BE49-F238E27FC236}">
                <a16:creationId xmlns:a16="http://schemas.microsoft.com/office/drawing/2014/main" id="{ED8CE529-20BF-4886-6913-27B4FDA279C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6000" y="2878404"/>
            <a:ext cx="5631668" cy="2598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42980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8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F2C6C1D-EA59-EA4E-3EF3-E0313E83D843}"/>
              </a:ext>
            </a:extLst>
          </p:cNvPr>
          <p:cNvGrpSpPr/>
          <p:nvPr/>
        </p:nvGrpSpPr>
        <p:grpSpPr>
          <a:xfrm>
            <a:off x="1071627" y="1228880"/>
            <a:ext cx="9870831" cy="4815571"/>
            <a:chOff x="1125415" y="1726423"/>
            <a:chExt cx="9870831" cy="391151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2FC46DF2-A83A-0ED1-D41F-660E2E51AD7F}"/>
                </a:ext>
              </a:extLst>
            </p:cNvPr>
            <p:cNvSpPr/>
            <p:nvPr/>
          </p:nvSpPr>
          <p:spPr bwMode="auto">
            <a:xfrm>
              <a:off x="1125415" y="1726423"/>
              <a:ext cx="9870831" cy="3683981"/>
            </a:xfrm>
            <a:custGeom>
              <a:avLst/>
              <a:gdLst>
                <a:gd name="T0" fmla="*/ 500 w 30299"/>
                <a:gd name="T1" fmla="*/ 2 h 11303"/>
                <a:gd name="T2" fmla="*/ 5647 w 30299"/>
                <a:gd name="T3" fmla="*/ 2 h 11303"/>
                <a:gd name="T4" fmla="*/ 6172 w 30299"/>
                <a:gd name="T5" fmla="*/ 343 h 11303"/>
                <a:gd name="T6" fmla="*/ 6814 w 30299"/>
                <a:gd name="T7" fmla="*/ 702 h 11303"/>
                <a:gd name="T8" fmla="*/ 29799 w 30299"/>
                <a:gd name="T9" fmla="*/ 702 h 11303"/>
                <a:gd name="T10" fmla="*/ 30299 w 30299"/>
                <a:gd name="T11" fmla="*/ 1202 h 11303"/>
                <a:gd name="T12" fmla="*/ 30299 w 30299"/>
                <a:gd name="T13" fmla="*/ 10803 h 11303"/>
                <a:gd name="T14" fmla="*/ 29799 w 30299"/>
                <a:gd name="T15" fmla="*/ 11303 h 11303"/>
                <a:gd name="T16" fmla="*/ 500 w 30299"/>
                <a:gd name="T17" fmla="*/ 11303 h 11303"/>
                <a:gd name="T18" fmla="*/ 0 w 30299"/>
                <a:gd name="T19" fmla="*/ 10803 h 11303"/>
                <a:gd name="T20" fmla="*/ 0 w 30299"/>
                <a:gd name="T21" fmla="*/ 502 h 11303"/>
                <a:gd name="T22" fmla="*/ 500 w 30299"/>
                <a:gd name="T23" fmla="*/ 2 h 1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99" h="11303">
                  <a:moveTo>
                    <a:pt x="500" y="2"/>
                  </a:moveTo>
                  <a:lnTo>
                    <a:pt x="5647" y="2"/>
                  </a:lnTo>
                  <a:cubicBezTo>
                    <a:pt x="5881" y="0"/>
                    <a:pt x="6022" y="193"/>
                    <a:pt x="6172" y="343"/>
                  </a:cubicBezTo>
                  <a:cubicBezTo>
                    <a:pt x="6390" y="560"/>
                    <a:pt x="6467" y="729"/>
                    <a:pt x="6814" y="702"/>
                  </a:cubicBezTo>
                  <a:lnTo>
                    <a:pt x="29799" y="702"/>
                  </a:lnTo>
                  <a:cubicBezTo>
                    <a:pt x="30074" y="702"/>
                    <a:pt x="30299" y="927"/>
                    <a:pt x="30299" y="1202"/>
                  </a:cubicBezTo>
                  <a:lnTo>
                    <a:pt x="30299" y="10803"/>
                  </a:lnTo>
                  <a:cubicBezTo>
                    <a:pt x="30299" y="11078"/>
                    <a:pt x="30074" y="11303"/>
                    <a:pt x="29799" y="11303"/>
                  </a:cubicBezTo>
                  <a:lnTo>
                    <a:pt x="500" y="11303"/>
                  </a:lnTo>
                  <a:cubicBezTo>
                    <a:pt x="225" y="11303"/>
                    <a:pt x="0" y="11078"/>
                    <a:pt x="0" y="10803"/>
                  </a:cubicBezTo>
                  <a:lnTo>
                    <a:pt x="0" y="502"/>
                  </a:lnTo>
                  <a:cubicBezTo>
                    <a:pt x="0" y="227"/>
                    <a:pt x="225" y="2"/>
                    <a:pt x="500" y="2"/>
                  </a:cubicBezTo>
                  <a:close/>
                </a:path>
              </a:pathLst>
            </a:custGeom>
            <a:solidFill>
              <a:srgbClr val="00B0F0">
                <a:alpha val="14902"/>
              </a:srgbClr>
            </a:solidFill>
            <a:ln w="19050" cap="flat">
              <a:solidFill>
                <a:srgbClr val="00B0F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9CB5463-BC34-59AF-E592-521B3F40E292}"/>
                </a:ext>
              </a:extLst>
            </p:cNvPr>
            <p:cNvGrpSpPr/>
            <p:nvPr/>
          </p:nvGrpSpPr>
          <p:grpSpPr>
            <a:xfrm>
              <a:off x="3333750" y="1771650"/>
              <a:ext cx="7522210" cy="95250"/>
              <a:chOff x="3333750" y="1771650"/>
              <a:chExt cx="7522210" cy="95250"/>
            </a:xfrm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96A54A6C-A98B-32D2-8786-7909DFA97131}"/>
                  </a:ext>
                </a:extLst>
              </p:cNvPr>
              <p:cNvSpPr/>
              <p:nvPr/>
            </p:nvSpPr>
            <p:spPr>
              <a:xfrm>
                <a:off x="333375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4323E816-4501-8731-1D42-E9F089F98C13}"/>
                  </a:ext>
                </a:extLst>
              </p:cNvPr>
              <p:cNvSpPr/>
              <p:nvPr/>
            </p:nvSpPr>
            <p:spPr>
              <a:xfrm>
                <a:off x="1076071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B01B7C91-2C80-06CD-261F-F5EC5E993F1D}"/>
                  </a:ext>
                </a:extLst>
              </p:cNvPr>
              <p:cNvCxnSpPr/>
              <p:nvPr/>
            </p:nvCxnSpPr>
            <p:spPr>
              <a:xfrm>
                <a:off x="3502025" y="1819275"/>
                <a:ext cx="718566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327D6FC-7FF0-524B-008D-23E27648F3C7}"/>
                </a:ext>
              </a:extLst>
            </p:cNvPr>
            <p:cNvGrpSpPr/>
            <p:nvPr/>
          </p:nvGrpSpPr>
          <p:grpSpPr>
            <a:xfrm>
              <a:off x="1125415" y="5542691"/>
              <a:ext cx="7952081" cy="95250"/>
              <a:chOff x="1125415" y="5542691"/>
              <a:chExt cx="7952081" cy="95250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FC109C18-2E88-6CAA-6289-47027A1D2694}"/>
                  </a:ext>
                </a:extLst>
              </p:cNvPr>
              <p:cNvSpPr/>
              <p:nvPr/>
            </p:nvSpPr>
            <p:spPr>
              <a:xfrm>
                <a:off x="1125415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37458A48-415B-9D20-4127-5E8D987A769C}"/>
                  </a:ext>
                </a:extLst>
              </p:cNvPr>
              <p:cNvSpPr/>
              <p:nvPr/>
            </p:nvSpPr>
            <p:spPr>
              <a:xfrm>
                <a:off x="8982246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96879F75-BA5B-578D-58C3-F3A8446AD406}"/>
                  </a:ext>
                </a:extLst>
              </p:cNvPr>
              <p:cNvCxnSpPr/>
              <p:nvPr/>
            </p:nvCxnSpPr>
            <p:spPr>
              <a:xfrm>
                <a:off x="1332511" y="5590316"/>
                <a:ext cx="753789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Title 20">
            <a:extLst>
              <a:ext uri="{FF2B5EF4-FFF2-40B4-BE49-F238E27FC236}">
                <a16:creationId xmlns:a16="http://schemas.microsoft.com/office/drawing/2014/main" id="{09F23473-623B-0BCB-705B-85E7A23F96B4}"/>
              </a:ext>
            </a:extLst>
          </p:cNvPr>
          <p:cNvSpPr txBox="1">
            <a:spLocks/>
          </p:cNvSpPr>
          <p:nvPr/>
        </p:nvSpPr>
        <p:spPr>
          <a:xfrm>
            <a:off x="1249542" y="1516138"/>
            <a:ext cx="9467636" cy="446000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由于询问包大部分信息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(Header Flags)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都是一样的，用模板解析后修改一下部分值即可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(ID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、是否递归、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Queries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信息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)</a:t>
            </a: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错误返回：根据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Header Flag - Reply code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的错误信息反馈。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支持：指定是否递归查询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--recursion=true/false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，在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Header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里修改 </a:t>
            </a:r>
            <a:r>
              <a:rPr lang="en-US" altLang="zh-CN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flag_RD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值（好像没有什么效果）。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支持：自定义失败重传次数。（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TODO: UDP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失败用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TCP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重传）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支持：自定义查询服务器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--server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支持：使用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TCP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传输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【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进阶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】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AA57DF8-4D78-D24B-B5E5-DA3DA90BE16E}"/>
              </a:ext>
            </a:extLst>
          </p:cNvPr>
          <p:cNvGrpSpPr/>
          <p:nvPr/>
        </p:nvGrpSpPr>
        <p:grpSpPr>
          <a:xfrm>
            <a:off x="623971" y="286657"/>
            <a:ext cx="4079074" cy="874463"/>
            <a:chOff x="623971" y="286657"/>
            <a:chExt cx="4079074" cy="87446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9FA96487-3E6C-DBD5-6462-A9F4C6766F04}"/>
                </a:ext>
              </a:extLst>
            </p:cNvPr>
            <p:cNvGrpSpPr/>
            <p:nvPr/>
          </p:nvGrpSpPr>
          <p:grpSpPr>
            <a:xfrm>
              <a:off x="623971" y="458061"/>
              <a:ext cx="3948030" cy="564493"/>
              <a:chOff x="1125415" y="1726423"/>
              <a:chExt cx="9870831" cy="3911518"/>
            </a:xfrm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2CD321D5-FBB6-08B2-2329-1621E575B829}"/>
                  </a:ext>
                </a:extLst>
              </p:cNvPr>
              <p:cNvSpPr/>
              <p:nvPr/>
            </p:nvSpPr>
            <p:spPr bwMode="auto">
              <a:xfrm>
                <a:off x="1125415" y="1726423"/>
                <a:ext cx="9870831" cy="3683981"/>
              </a:xfrm>
              <a:custGeom>
                <a:avLst/>
                <a:gdLst>
                  <a:gd name="T0" fmla="*/ 500 w 30299"/>
                  <a:gd name="T1" fmla="*/ 2 h 11303"/>
                  <a:gd name="T2" fmla="*/ 5647 w 30299"/>
                  <a:gd name="T3" fmla="*/ 2 h 11303"/>
                  <a:gd name="T4" fmla="*/ 6172 w 30299"/>
                  <a:gd name="T5" fmla="*/ 343 h 11303"/>
                  <a:gd name="T6" fmla="*/ 6814 w 30299"/>
                  <a:gd name="T7" fmla="*/ 702 h 11303"/>
                  <a:gd name="T8" fmla="*/ 29799 w 30299"/>
                  <a:gd name="T9" fmla="*/ 702 h 11303"/>
                  <a:gd name="T10" fmla="*/ 30299 w 30299"/>
                  <a:gd name="T11" fmla="*/ 1202 h 11303"/>
                  <a:gd name="T12" fmla="*/ 30299 w 30299"/>
                  <a:gd name="T13" fmla="*/ 10803 h 11303"/>
                  <a:gd name="T14" fmla="*/ 29799 w 30299"/>
                  <a:gd name="T15" fmla="*/ 11303 h 11303"/>
                  <a:gd name="T16" fmla="*/ 500 w 30299"/>
                  <a:gd name="T17" fmla="*/ 11303 h 11303"/>
                  <a:gd name="T18" fmla="*/ 0 w 30299"/>
                  <a:gd name="T19" fmla="*/ 10803 h 11303"/>
                  <a:gd name="T20" fmla="*/ 0 w 30299"/>
                  <a:gd name="T21" fmla="*/ 502 h 11303"/>
                  <a:gd name="T22" fmla="*/ 500 w 30299"/>
                  <a:gd name="T23" fmla="*/ 2 h 11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299" h="11303">
                    <a:moveTo>
                      <a:pt x="500" y="2"/>
                    </a:moveTo>
                    <a:lnTo>
                      <a:pt x="5647" y="2"/>
                    </a:lnTo>
                    <a:cubicBezTo>
                      <a:pt x="5881" y="0"/>
                      <a:pt x="6022" y="193"/>
                      <a:pt x="6172" y="343"/>
                    </a:cubicBezTo>
                    <a:cubicBezTo>
                      <a:pt x="6390" y="560"/>
                      <a:pt x="6467" y="729"/>
                      <a:pt x="6814" y="702"/>
                    </a:cubicBezTo>
                    <a:lnTo>
                      <a:pt x="29799" y="702"/>
                    </a:lnTo>
                    <a:cubicBezTo>
                      <a:pt x="30074" y="702"/>
                      <a:pt x="30299" y="927"/>
                      <a:pt x="30299" y="1202"/>
                    </a:cubicBezTo>
                    <a:lnTo>
                      <a:pt x="30299" y="10803"/>
                    </a:lnTo>
                    <a:cubicBezTo>
                      <a:pt x="30299" y="11078"/>
                      <a:pt x="30074" y="11303"/>
                      <a:pt x="29799" y="11303"/>
                    </a:cubicBezTo>
                    <a:lnTo>
                      <a:pt x="500" y="11303"/>
                    </a:lnTo>
                    <a:cubicBezTo>
                      <a:pt x="225" y="11303"/>
                      <a:pt x="0" y="11078"/>
                      <a:pt x="0" y="10803"/>
                    </a:cubicBezTo>
                    <a:lnTo>
                      <a:pt x="0" y="502"/>
                    </a:lnTo>
                    <a:cubicBezTo>
                      <a:pt x="0" y="227"/>
                      <a:pt x="225" y="2"/>
                      <a:pt x="500" y="2"/>
                    </a:cubicBezTo>
                    <a:close/>
                  </a:path>
                </a:pathLst>
              </a:custGeom>
              <a:solidFill>
                <a:srgbClr val="00B0F0">
                  <a:alpha val="14902"/>
                </a:srgbClr>
              </a:solidFill>
              <a:ln w="19050" cap="flat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B0830180-78C2-F2E8-E3F3-BA563586D3BC}"/>
                  </a:ext>
                </a:extLst>
              </p:cNvPr>
              <p:cNvGrpSpPr/>
              <p:nvPr/>
            </p:nvGrpSpPr>
            <p:grpSpPr>
              <a:xfrm>
                <a:off x="3333750" y="1771650"/>
                <a:ext cx="7522210" cy="95250"/>
                <a:chOff x="3333750" y="1771650"/>
                <a:chExt cx="7522210" cy="95250"/>
              </a:xfrm>
            </p:grpSpPr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0821FC22-E5D3-474D-260E-DB90AFE8298D}"/>
                    </a:ext>
                  </a:extLst>
                </p:cNvPr>
                <p:cNvSpPr/>
                <p:nvPr/>
              </p:nvSpPr>
              <p:spPr>
                <a:xfrm>
                  <a:off x="333375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A59DBF90-A186-6C92-033A-ACC35C81A43B}"/>
                    </a:ext>
                  </a:extLst>
                </p:cNvPr>
                <p:cNvSpPr/>
                <p:nvPr/>
              </p:nvSpPr>
              <p:spPr>
                <a:xfrm>
                  <a:off x="1076071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794C3324-9C37-BBC3-3BF0-CF30635CC882}"/>
                    </a:ext>
                  </a:extLst>
                </p:cNvPr>
                <p:cNvCxnSpPr/>
                <p:nvPr/>
              </p:nvCxnSpPr>
              <p:spPr>
                <a:xfrm>
                  <a:off x="3502025" y="1819275"/>
                  <a:ext cx="718566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1722C1CF-0759-7E7D-9E57-03A260BC456C}"/>
                  </a:ext>
                </a:extLst>
              </p:cNvPr>
              <p:cNvGrpSpPr/>
              <p:nvPr/>
            </p:nvGrpSpPr>
            <p:grpSpPr>
              <a:xfrm>
                <a:off x="1125415" y="5542691"/>
                <a:ext cx="7952081" cy="95250"/>
                <a:chOff x="1125415" y="5542691"/>
                <a:chExt cx="7952081" cy="95250"/>
              </a:xfrm>
            </p:grpSpPr>
            <p:sp>
              <p:nvSpPr>
                <p:cNvPr id="33" name="矩形 32">
                  <a:extLst>
                    <a:ext uri="{FF2B5EF4-FFF2-40B4-BE49-F238E27FC236}">
                      <a16:creationId xmlns:a16="http://schemas.microsoft.com/office/drawing/2014/main" id="{C69551D2-BE03-736F-89FB-0778E8169F3D}"/>
                    </a:ext>
                  </a:extLst>
                </p:cNvPr>
                <p:cNvSpPr/>
                <p:nvPr/>
              </p:nvSpPr>
              <p:spPr>
                <a:xfrm>
                  <a:off x="1125415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15586BE2-BF42-084A-87CB-09EAF3A5FE0D}"/>
                    </a:ext>
                  </a:extLst>
                </p:cNvPr>
                <p:cNvSpPr/>
                <p:nvPr/>
              </p:nvSpPr>
              <p:spPr>
                <a:xfrm>
                  <a:off x="8982246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C6A79BBD-6A7C-3C87-70C9-BD730DDFBD8E}"/>
                    </a:ext>
                  </a:extLst>
                </p:cNvPr>
                <p:cNvCxnSpPr/>
                <p:nvPr/>
              </p:nvCxnSpPr>
              <p:spPr>
                <a:xfrm>
                  <a:off x="1332511" y="5590316"/>
                  <a:ext cx="753789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D873239-AAAE-501A-D63E-2A163897430C}"/>
                </a:ext>
              </a:extLst>
            </p:cNvPr>
            <p:cNvSpPr txBox="1"/>
            <p:nvPr/>
          </p:nvSpPr>
          <p:spPr>
            <a:xfrm>
              <a:off x="1790746" y="503968"/>
              <a:ext cx="29122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客户端</a:t>
              </a: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7234F6D-DEB5-00C9-578A-F30D236C00A0}"/>
                </a:ext>
              </a:extLst>
            </p:cNvPr>
            <p:cNvGrpSpPr/>
            <p:nvPr/>
          </p:nvGrpSpPr>
          <p:grpSpPr>
            <a:xfrm>
              <a:off x="802056" y="286657"/>
              <a:ext cx="874463" cy="874463"/>
              <a:chOff x="4186409" y="1519409"/>
              <a:chExt cx="3819181" cy="3819181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46924426-0100-C1A8-D603-77F0F6867D9F}"/>
                  </a:ext>
                </a:extLst>
              </p:cNvPr>
              <p:cNvGrpSpPr/>
              <p:nvPr/>
            </p:nvGrpSpPr>
            <p:grpSpPr>
              <a:xfrm>
                <a:off x="4186409" y="1519409"/>
                <a:ext cx="3819181" cy="3819181"/>
                <a:chOff x="4443470" y="2343051"/>
                <a:chExt cx="3305061" cy="3305061"/>
              </a:xfrm>
            </p:grpSpPr>
            <p:sp>
              <p:nvSpPr>
                <p:cNvPr id="27" name="椭圆 26">
                  <a:extLst>
                    <a:ext uri="{FF2B5EF4-FFF2-40B4-BE49-F238E27FC236}">
                      <a16:creationId xmlns:a16="http://schemas.microsoft.com/office/drawing/2014/main" id="{660D33D6-B532-F077-907D-1EC66B49E19C}"/>
                    </a:ext>
                  </a:extLst>
                </p:cNvPr>
                <p:cNvSpPr/>
                <p:nvPr/>
              </p:nvSpPr>
              <p:spPr>
                <a:xfrm>
                  <a:off x="4443470" y="2343051"/>
                  <a:ext cx="3305061" cy="3305061"/>
                </a:xfrm>
                <a:prstGeom prst="ellipse">
                  <a:avLst/>
                </a:prstGeom>
                <a:noFill/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椭圆 27">
                  <a:extLst>
                    <a:ext uri="{FF2B5EF4-FFF2-40B4-BE49-F238E27FC236}">
                      <a16:creationId xmlns:a16="http://schemas.microsoft.com/office/drawing/2014/main" id="{CCD68F8C-62C5-C3DD-5926-54B0BF14F672}"/>
                    </a:ext>
                  </a:extLst>
                </p:cNvPr>
                <p:cNvSpPr/>
                <p:nvPr/>
              </p:nvSpPr>
              <p:spPr>
                <a:xfrm>
                  <a:off x="4977788" y="2877369"/>
                  <a:ext cx="2236424" cy="2236424"/>
                </a:xfrm>
                <a:prstGeom prst="ellipse">
                  <a:avLst/>
                </a:prstGeom>
                <a:noFill/>
                <a:ln w="7620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BF29C986-6909-88FE-8333-B99DD04F5C2D}"/>
                    </a:ext>
                  </a:extLst>
                </p:cNvPr>
                <p:cNvSpPr/>
                <p:nvPr/>
              </p:nvSpPr>
              <p:spPr>
                <a:xfrm rot="18900000">
                  <a:off x="4914291" y="2851151"/>
                  <a:ext cx="493522" cy="425450"/>
                </a:xfrm>
                <a:prstGeom prst="triangl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1DC692FF-34F2-715F-D600-43A0984C2613}"/>
                  </a:ext>
                </a:extLst>
              </p:cNvPr>
              <p:cNvGrpSpPr/>
              <p:nvPr/>
            </p:nvGrpSpPr>
            <p:grpSpPr>
              <a:xfrm>
                <a:off x="4914617" y="2247617"/>
                <a:ext cx="2362765" cy="2362764"/>
                <a:chOff x="5156200" y="3067050"/>
                <a:chExt cx="2044701" cy="2044700"/>
              </a:xfrm>
            </p:grpSpPr>
            <p:sp>
              <p:nvSpPr>
                <p:cNvPr id="25" name="空心弧 24">
                  <a:extLst>
                    <a:ext uri="{FF2B5EF4-FFF2-40B4-BE49-F238E27FC236}">
                      <a16:creationId xmlns:a16="http://schemas.microsoft.com/office/drawing/2014/main" id="{AC51B86E-CA80-3384-E138-E12366A6BDB1}"/>
                    </a:ext>
                  </a:extLst>
                </p:cNvPr>
                <p:cNvSpPr/>
                <p:nvPr/>
              </p:nvSpPr>
              <p:spPr>
                <a:xfrm>
                  <a:off x="5156200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空心弧 25">
                  <a:extLst>
                    <a:ext uri="{FF2B5EF4-FFF2-40B4-BE49-F238E27FC236}">
                      <a16:creationId xmlns:a16="http://schemas.microsoft.com/office/drawing/2014/main" id="{86A8061B-D5ED-E8C6-D216-A2B440E7867D}"/>
                    </a:ext>
                  </a:extLst>
                </p:cNvPr>
                <p:cNvSpPr/>
                <p:nvPr/>
              </p:nvSpPr>
              <p:spPr>
                <a:xfrm rot="10800000">
                  <a:off x="5156201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6BB57F8-677E-EB5A-B535-BC9E4FA1FB03}"/>
                </a:ext>
              </a:extLst>
            </p:cNvPr>
            <p:cNvSpPr txBox="1"/>
            <p:nvPr/>
          </p:nvSpPr>
          <p:spPr>
            <a:xfrm>
              <a:off x="943427" y="406323"/>
              <a:ext cx="6753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cs typeface="+mn-ea"/>
                  <a:sym typeface="+mn-lt"/>
                </a:rPr>
                <a:t>02</a:t>
              </a:r>
              <a:endPara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  <a:sym typeface="+mn-lt"/>
              </a:endParaRP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9E941500-A0B2-8421-3805-FFF4B3BFF0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04513" y="2296348"/>
            <a:ext cx="6873836" cy="2400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73487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F2C6C1D-EA59-EA4E-3EF3-E0313E83D843}"/>
              </a:ext>
            </a:extLst>
          </p:cNvPr>
          <p:cNvGrpSpPr/>
          <p:nvPr/>
        </p:nvGrpSpPr>
        <p:grpSpPr>
          <a:xfrm>
            <a:off x="1071627" y="1228880"/>
            <a:ext cx="9870831" cy="4815571"/>
            <a:chOff x="1125415" y="1726423"/>
            <a:chExt cx="9870831" cy="391151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2FC46DF2-A83A-0ED1-D41F-660E2E51AD7F}"/>
                </a:ext>
              </a:extLst>
            </p:cNvPr>
            <p:cNvSpPr/>
            <p:nvPr/>
          </p:nvSpPr>
          <p:spPr bwMode="auto">
            <a:xfrm>
              <a:off x="1125415" y="1726423"/>
              <a:ext cx="9870831" cy="3683981"/>
            </a:xfrm>
            <a:custGeom>
              <a:avLst/>
              <a:gdLst>
                <a:gd name="T0" fmla="*/ 500 w 30299"/>
                <a:gd name="T1" fmla="*/ 2 h 11303"/>
                <a:gd name="T2" fmla="*/ 5647 w 30299"/>
                <a:gd name="T3" fmla="*/ 2 h 11303"/>
                <a:gd name="T4" fmla="*/ 6172 w 30299"/>
                <a:gd name="T5" fmla="*/ 343 h 11303"/>
                <a:gd name="T6" fmla="*/ 6814 w 30299"/>
                <a:gd name="T7" fmla="*/ 702 h 11303"/>
                <a:gd name="T8" fmla="*/ 29799 w 30299"/>
                <a:gd name="T9" fmla="*/ 702 h 11303"/>
                <a:gd name="T10" fmla="*/ 30299 w 30299"/>
                <a:gd name="T11" fmla="*/ 1202 h 11303"/>
                <a:gd name="T12" fmla="*/ 30299 w 30299"/>
                <a:gd name="T13" fmla="*/ 10803 h 11303"/>
                <a:gd name="T14" fmla="*/ 29799 w 30299"/>
                <a:gd name="T15" fmla="*/ 11303 h 11303"/>
                <a:gd name="T16" fmla="*/ 500 w 30299"/>
                <a:gd name="T17" fmla="*/ 11303 h 11303"/>
                <a:gd name="T18" fmla="*/ 0 w 30299"/>
                <a:gd name="T19" fmla="*/ 10803 h 11303"/>
                <a:gd name="T20" fmla="*/ 0 w 30299"/>
                <a:gd name="T21" fmla="*/ 502 h 11303"/>
                <a:gd name="T22" fmla="*/ 500 w 30299"/>
                <a:gd name="T23" fmla="*/ 2 h 1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99" h="11303">
                  <a:moveTo>
                    <a:pt x="500" y="2"/>
                  </a:moveTo>
                  <a:lnTo>
                    <a:pt x="5647" y="2"/>
                  </a:lnTo>
                  <a:cubicBezTo>
                    <a:pt x="5881" y="0"/>
                    <a:pt x="6022" y="193"/>
                    <a:pt x="6172" y="343"/>
                  </a:cubicBezTo>
                  <a:cubicBezTo>
                    <a:pt x="6390" y="560"/>
                    <a:pt x="6467" y="729"/>
                    <a:pt x="6814" y="702"/>
                  </a:cubicBezTo>
                  <a:lnTo>
                    <a:pt x="29799" y="702"/>
                  </a:lnTo>
                  <a:cubicBezTo>
                    <a:pt x="30074" y="702"/>
                    <a:pt x="30299" y="927"/>
                    <a:pt x="30299" y="1202"/>
                  </a:cubicBezTo>
                  <a:lnTo>
                    <a:pt x="30299" y="10803"/>
                  </a:lnTo>
                  <a:cubicBezTo>
                    <a:pt x="30299" y="11078"/>
                    <a:pt x="30074" y="11303"/>
                    <a:pt x="29799" y="11303"/>
                  </a:cubicBezTo>
                  <a:lnTo>
                    <a:pt x="500" y="11303"/>
                  </a:lnTo>
                  <a:cubicBezTo>
                    <a:pt x="225" y="11303"/>
                    <a:pt x="0" y="11078"/>
                    <a:pt x="0" y="10803"/>
                  </a:cubicBezTo>
                  <a:lnTo>
                    <a:pt x="0" y="502"/>
                  </a:lnTo>
                  <a:cubicBezTo>
                    <a:pt x="0" y="227"/>
                    <a:pt x="225" y="2"/>
                    <a:pt x="500" y="2"/>
                  </a:cubicBezTo>
                  <a:close/>
                </a:path>
              </a:pathLst>
            </a:custGeom>
            <a:solidFill>
              <a:srgbClr val="00B0F0">
                <a:alpha val="14902"/>
              </a:srgbClr>
            </a:solidFill>
            <a:ln w="19050" cap="flat">
              <a:solidFill>
                <a:srgbClr val="00B0F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9CB5463-BC34-59AF-E592-521B3F40E292}"/>
                </a:ext>
              </a:extLst>
            </p:cNvPr>
            <p:cNvGrpSpPr/>
            <p:nvPr/>
          </p:nvGrpSpPr>
          <p:grpSpPr>
            <a:xfrm>
              <a:off x="3333750" y="1771650"/>
              <a:ext cx="7522210" cy="95250"/>
              <a:chOff x="3333750" y="1771650"/>
              <a:chExt cx="7522210" cy="95250"/>
            </a:xfrm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96A54A6C-A98B-32D2-8786-7909DFA97131}"/>
                  </a:ext>
                </a:extLst>
              </p:cNvPr>
              <p:cNvSpPr/>
              <p:nvPr/>
            </p:nvSpPr>
            <p:spPr>
              <a:xfrm>
                <a:off x="333375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4323E816-4501-8731-1D42-E9F089F98C13}"/>
                  </a:ext>
                </a:extLst>
              </p:cNvPr>
              <p:cNvSpPr/>
              <p:nvPr/>
            </p:nvSpPr>
            <p:spPr>
              <a:xfrm>
                <a:off x="1076071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B01B7C91-2C80-06CD-261F-F5EC5E993F1D}"/>
                  </a:ext>
                </a:extLst>
              </p:cNvPr>
              <p:cNvCxnSpPr/>
              <p:nvPr/>
            </p:nvCxnSpPr>
            <p:spPr>
              <a:xfrm>
                <a:off x="3502025" y="1819275"/>
                <a:ext cx="718566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327D6FC-7FF0-524B-008D-23E27648F3C7}"/>
                </a:ext>
              </a:extLst>
            </p:cNvPr>
            <p:cNvGrpSpPr/>
            <p:nvPr/>
          </p:nvGrpSpPr>
          <p:grpSpPr>
            <a:xfrm>
              <a:off x="1125415" y="5542691"/>
              <a:ext cx="7952081" cy="95250"/>
              <a:chOff x="1125415" y="5542691"/>
              <a:chExt cx="7952081" cy="95250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FC109C18-2E88-6CAA-6289-47027A1D2694}"/>
                  </a:ext>
                </a:extLst>
              </p:cNvPr>
              <p:cNvSpPr/>
              <p:nvPr/>
            </p:nvSpPr>
            <p:spPr>
              <a:xfrm>
                <a:off x="1125415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37458A48-415B-9D20-4127-5E8D987A769C}"/>
                  </a:ext>
                </a:extLst>
              </p:cNvPr>
              <p:cNvSpPr/>
              <p:nvPr/>
            </p:nvSpPr>
            <p:spPr>
              <a:xfrm>
                <a:off x="8982246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96879F75-BA5B-578D-58C3-F3A8446AD406}"/>
                  </a:ext>
                </a:extLst>
              </p:cNvPr>
              <p:cNvCxnSpPr/>
              <p:nvPr/>
            </p:nvCxnSpPr>
            <p:spPr>
              <a:xfrm>
                <a:off x="1332511" y="5590316"/>
                <a:ext cx="753789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Title 20">
            <a:extLst>
              <a:ext uri="{FF2B5EF4-FFF2-40B4-BE49-F238E27FC236}">
                <a16:creationId xmlns:a16="http://schemas.microsoft.com/office/drawing/2014/main" id="{09F23473-623B-0BCB-705B-85E7A23F96B4}"/>
              </a:ext>
            </a:extLst>
          </p:cNvPr>
          <p:cNvSpPr txBox="1">
            <a:spLocks/>
          </p:cNvSpPr>
          <p:nvPr/>
        </p:nvSpPr>
        <p:spPr>
          <a:xfrm>
            <a:off x="1249542" y="1516138"/>
            <a:ext cx="9467636" cy="3500767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支持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TCP</a:t>
            </a: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en-US" altLang="zh-CN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+mn-ea"/>
                <a:cs typeface="+mn-ea"/>
                <a:sym typeface="+mn-lt"/>
              </a:rPr>
              <a:t>net.Dial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+mn-ea"/>
                <a:cs typeface="+mn-ea"/>
                <a:sym typeface="+mn-lt"/>
              </a:rPr>
              <a:t>("</a:t>
            </a:r>
            <a:r>
              <a:rPr lang="en-US" altLang="zh-CN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+mn-ea"/>
                <a:cs typeface="+mn-ea"/>
                <a:sym typeface="+mn-lt"/>
              </a:rPr>
              <a:t>tcp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+mn-ea"/>
                <a:cs typeface="+mn-ea"/>
                <a:sym typeface="+mn-lt"/>
              </a:rPr>
              <a:t>", </a:t>
            </a:r>
            <a:r>
              <a:rPr lang="en-US" altLang="zh-CN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+mn-ea"/>
                <a:cs typeface="+mn-ea"/>
                <a:sym typeface="+mn-lt"/>
              </a:rPr>
              <a:t>addr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Consolas" panose="020B0609020204030204" pitchFamily="49" charset="0"/>
                <a:ea typeface="+mn-ea"/>
                <a:cs typeface="+mn-ea"/>
                <a:sym typeface="+mn-lt"/>
              </a:rPr>
              <a:t>)</a:t>
            </a: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发送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TCP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包之前要在包最前面加上包长度字段。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这部分后来经过重构，写了一个可以支持并发、支持接收重发包的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Send()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方法（但并没有用到并发），设计超时机制。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支持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AAAA MX</a:t>
            </a: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只是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Parser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的一个逆过程，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AAAA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用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16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个字节表示，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MX = Preference + Name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AA57DF8-4D78-D24B-B5E5-DA3DA90BE16E}"/>
              </a:ext>
            </a:extLst>
          </p:cNvPr>
          <p:cNvGrpSpPr/>
          <p:nvPr/>
        </p:nvGrpSpPr>
        <p:grpSpPr>
          <a:xfrm>
            <a:off x="623971" y="286657"/>
            <a:ext cx="4079074" cy="874463"/>
            <a:chOff x="623971" y="286657"/>
            <a:chExt cx="4079074" cy="87446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9FA96487-3E6C-DBD5-6462-A9F4C6766F04}"/>
                </a:ext>
              </a:extLst>
            </p:cNvPr>
            <p:cNvGrpSpPr/>
            <p:nvPr/>
          </p:nvGrpSpPr>
          <p:grpSpPr>
            <a:xfrm>
              <a:off x="623971" y="458061"/>
              <a:ext cx="3948030" cy="564493"/>
              <a:chOff x="1125415" y="1726423"/>
              <a:chExt cx="9870831" cy="3911518"/>
            </a:xfrm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2CD321D5-FBB6-08B2-2329-1621E575B829}"/>
                  </a:ext>
                </a:extLst>
              </p:cNvPr>
              <p:cNvSpPr/>
              <p:nvPr/>
            </p:nvSpPr>
            <p:spPr bwMode="auto">
              <a:xfrm>
                <a:off x="1125415" y="1726423"/>
                <a:ext cx="9870831" cy="3683981"/>
              </a:xfrm>
              <a:custGeom>
                <a:avLst/>
                <a:gdLst>
                  <a:gd name="T0" fmla="*/ 500 w 30299"/>
                  <a:gd name="T1" fmla="*/ 2 h 11303"/>
                  <a:gd name="T2" fmla="*/ 5647 w 30299"/>
                  <a:gd name="T3" fmla="*/ 2 h 11303"/>
                  <a:gd name="T4" fmla="*/ 6172 w 30299"/>
                  <a:gd name="T5" fmla="*/ 343 h 11303"/>
                  <a:gd name="T6" fmla="*/ 6814 w 30299"/>
                  <a:gd name="T7" fmla="*/ 702 h 11303"/>
                  <a:gd name="T8" fmla="*/ 29799 w 30299"/>
                  <a:gd name="T9" fmla="*/ 702 h 11303"/>
                  <a:gd name="T10" fmla="*/ 30299 w 30299"/>
                  <a:gd name="T11" fmla="*/ 1202 h 11303"/>
                  <a:gd name="T12" fmla="*/ 30299 w 30299"/>
                  <a:gd name="T13" fmla="*/ 10803 h 11303"/>
                  <a:gd name="T14" fmla="*/ 29799 w 30299"/>
                  <a:gd name="T15" fmla="*/ 11303 h 11303"/>
                  <a:gd name="T16" fmla="*/ 500 w 30299"/>
                  <a:gd name="T17" fmla="*/ 11303 h 11303"/>
                  <a:gd name="T18" fmla="*/ 0 w 30299"/>
                  <a:gd name="T19" fmla="*/ 10803 h 11303"/>
                  <a:gd name="T20" fmla="*/ 0 w 30299"/>
                  <a:gd name="T21" fmla="*/ 502 h 11303"/>
                  <a:gd name="T22" fmla="*/ 500 w 30299"/>
                  <a:gd name="T23" fmla="*/ 2 h 11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299" h="11303">
                    <a:moveTo>
                      <a:pt x="500" y="2"/>
                    </a:moveTo>
                    <a:lnTo>
                      <a:pt x="5647" y="2"/>
                    </a:lnTo>
                    <a:cubicBezTo>
                      <a:pt x="5881" y="0"/>
                      <a:pt x="6022" y="193"/>
                      <a:pt x="6172" y="343"/>
                    </a:cubicBezTo>
                    <a:cubicBezTo>
                      <a:pt x="6390" y="560"/>
                      <a:pt x="6467" y="729"/>
                      <a:pt x="6814" y="702"/>
                    </a:cubicBezTo>
                    <a:lnTo>
                      <a:pt x="29799" y="702"/>
                    </a:lnTo>
                    <a:cubicBezTo>
                      <a:pt x="30074" y="702"/>
                      <a:pt x="30299" y="927"/>
                      <a:pt x="30299" y="1202"/>
                    </a:cubicBezTo>
                    <a:lnTo>
                      <a:pt x="30299" y="10803"/>
                    </a:lnTo>
                    <a:cubicBezTo>
                      <a:pt x="30299" y="11078"/>
                      <a:pt x="30074" y="11303"/>
                      <a:pt x="29799" y="11303"/>
                    </a:cubicBezTo>
                    <a:lnTo>
                      <a:pt x="500" y="11303"/>
                    </a:lnTo>
                    <a:cubicBezTo>
                      <a:pt x="225" y="11303"/>
                      <a:pt x="0" y="11078"/>
                      <a:pt x="0" y="10803"/>
                    </a:cubicBezTo>
                    <a:lnTo>
                      <a:pt x="0" y="502"/>
                    </a:lnTo>
                    <a:cubicBezTo>
                      <a:pt x="0" y="227"/>
                      <a:pt x="225" y="2"/>
                      <a:pt x="500" y="2"/>
                    </a:cubicBezTo>
                    <a:close/>
                  </a:path>
                </a:pathLst>
              </a:custGeom>
              <a:solidFill>
                <a:srgbClr val="00B0F0">
                  <a:alpha val="14902"/>
                </a:srgbClr>
              </a:solidFill>
              <a:ln w="19050" cap="flat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B0830180-78C2-F2E8-E3F3-BA563586D3BC}"/>
                  </a:ext>
                </a:extLst>
              </p:cNvPr>
              <p:cNvGrpSpPr/>
              <p:nvPr/>
            </p:nvGrpSpPr>
            <p:grpSpPr>
              <a:xfrm>
                <a:off x="3333750" y="1771650"/>
                <a:ext cx="7522210" cy="95250"/>
                <a:chOff x="3333750" y="1771650"/>
                <a:chExt cx="7522210" cy="95250"/>
              </a:xfrm>
            </p:grpSpPr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0821FC22-E5D3-474D-260E-DB90AFE8298D}"/>
                    </a:ext>
                  </a:extLst>
                </p:cNvPr>
                <p:cNvSpPr/>
                <p:nvPr/>
              </p:nvSpPr>
              <p:spPr>
                <a:xfrm>
                  <a:off x="333375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A59DBF90-A186-6C92-033A-ACC35C81A43B}"/>
                    </a:ext>
                  </a:extLst>
                </p:cNvPr>
                <p:cNvSpPr/>
                <p:nvPr/>
              </p:nvSpPr>
              <p:spPr>
                <a:xfrm>
                  <a:off x="1076071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794C3324-9C37-BBC3-3BF0-CF30635CC882}"/>
                    </a:ext>
                  </a:extLst>
                </p:cNvPr>
                <p:cNvCxnSpPr/>
                <p:nvPr/>
              </p:nvCxnSpPr>
              <p:spPr>
                <a:xfrm>
                  <a:off x="3502025" y="1819275"/>
                  <a:ext cx="718566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1722C1CF-0759-7E7D-9E57-03A260BC456C}"/>
                  </a:ext>
                </a:extLst>
              </p:cNvPr>
              <p:cNvGrpSpPr/>
              <p:nvPr/>
            </p:nvGrpSpPr>
            <p:grpSpPr>
              <a:xfrm>
                <a:off x="1125415" y="5542691"/>
                <a:ext cx="7952081" cy="95250"/>
                <a:chOff x="1125415" y="5542691"/>
                <a:chExt cx="7952081" cy="95250"/>
              </a:xfrm>
            </p:grpSpPr>
            <p:sp>
              <p:nvSpPr>
                <p:cNvPr id="33" name="矩形 32">
                  <a:extLst>
                    <a:ext uri="{FF2B5EF4-FFF2-40B4-BE49-F238E27FC236}">
                      <a16:creationId xmlns:a16="http://schemas.microsoft.com/office/drawing/2014/main" id="{C69551D2-BE03-736F-89FB-0778E8169F3D}"/>
                    </a:ext>
                  </a:extLst>
                </p:cNvPr>
                <p:cNvSpPr/>
                <p:nvPr/>
              </p:nvSpPr>
              <p:spPr>
                <a:xfrm>
                  <a:off x="1125415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15586BE2-BF42-084A-87CB-09EAF3A5FE0D}"/>
                    </a:ext>
                  </a:extLst>
                </p:cNvPr>
                <p:cNvSpPr/>
                <p:nvPr/>
              </p:nvSpPr>
              <p:spPr>
                <a:xfrm>
                  <a:off x="8982246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C6A79BBD-6A7C-3C87-70C9-BD730DDFBD8E}"/>
                    </a:ext>
                  </a:extLst>
                </p:cNvPr>
                <p:cNvCxnSpPr/>
                <p:nvPr/>
              </p:nvCxnSpPr>
              <p:spPr>
                <a:xfrm>
                  <a:off x="1332511" y="5590316"/>
                  <a:ext cx="753789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D873239-AAAE-501A-D63E-2A163897430C}"/>
                </a:ext>
              </a:extLst>
            </p:cNvPr>
            <p:cNvSpPr txBox="1"/>
            <p:nvPr/>
          </p:nvSpPr>
          <p:spPr>
            <a:xfrm>
              <a:off x="1790746" y="503968"/>
              <a:ext cx="29122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进阶任务</a:t>
              </a: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7234F6D-DEB5-00C9-578A-F30D236C00A0}"/>
                </a:ext>
              </a:extLst>
            </p:cNvPr>
            <p:cNvGrpSpPr/>
            <p:nvPr/>
          </p:nvGrpSpPr>
          <p:grpSpPr>
            <a:xfrm>
              <a:off x="802056" y="286657"/>
              <a:ext cx="874463" cy="874463"/>
              <a:chOff x="4186409" y="1519409"/>
              <a:chExt cx="3819181" cy="3819181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46924426-0100-C1A8-D603-77F0F6867D9F}"/>
                  </a:ext>
                </a:extLst>
              </p:cNvPr>
              <p:cNvGrpSpPr/>
              <p:nvPr/>
            </p:nvGrpSpPr>
            <p:grpSpPr>
              <a:xfrm>
                <a:off x="4186409" y="1519409"/>
                <a:ext cx="3819181" cy="3819181"/>
                <a:chOff x="4443470" y="2343051"/>
                <a:chExt cx="3305061" cy="3305061"/>
              </a:xfrm>
            </p:grpSpPr>
            <p:sp>
              <p:nvSpPr>
                <p:cNvPr id="27" name="椭圆 26">
                  <a:extLst>
                    <a:ext uri="{FF2B5EF4-FFF2-40B4-BE49-F238E27FC236}">
                      <a16:creationId xmlns:a16="http://schemas.microsoft.com/office/drawing/2014/main" id="{660D33D6-B532-F077-907D-1EC66B49E19C}"/>
                    </a:ext>
                  </a:extLst>
                </p:cNvPr>
                <p:cNvSpPr/>
                <p:nvPr/>
              </p:nvSpPr>
              <p:spPr>
                <a:xfrm>
                  <a:off x="4443470" y="2343051"/>
                  <a:ext cx="3305061" cy="3305061"/>
                </a:xfrm>
                <a:prstGeom prst="ellipse">
                  <a:avLst/>
                </a:prstGeom>
                <a:noFill/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椭圆 27">
                  <a:extLst>
                    <a:ext uri="{FF2B5EF4-FFF2-40B4-BE49-F238E27FC236}">
                      <a16:creationId xmlns:a16="http://schemas.microsoft.com/office/drawing/2014/main" id="{CCD68F8C-62C5-C3DD-5926-54B0BF14F672}"/>
                    </a:ext>
                  </a:extLst>
                </p:cNvPr>
                <p:cNvSpPr/>
                <p:nvPr/>
              </p:nvSpPr>
              <p:spPr>
                <a:xfrm>
                  <a:off x="4977788" y="2877369"/>
                  <a:ext cx="2236424" cy="2236424"/>
                </a:xfrm>
                <a:prstGeom prst="ellipse">
                  <a:avLst/>
                </a:prstGeom>
                <a:noFill/>
                <a:ln w="7620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BF29C986-6909-88FE-8333-B99DD04F5C2D}"/>
                    </a:ext>
                  </a:extLst>
                </p:cNvPr>
                <p:cNvSpPr/>
                <p:nvPr/>
              </p:nvSpPr>
              <p:spPr>
                <a:xfrm rot="18900000">
                  <a:off x="4914291" y="2851151"/>
                  <a:ext cx="493522" cy="425450"/>
                </a:xfrm>
                <a:prstGeom prst="triangl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1DC692FF-34F2-715F-D600-43A0984C2613}"/>
                  </a:ext>
                </a:extLst>
              </p:cNvPr>
              <p:cNvGrpSpPr/>
              <p:nvPr/>
            </p:nvGrpSpPr>
            <p:grpSpPr>
              <a:xfrm>
                <a:off x="4914617" y="2247617"/>
                <a:ext cx="2362765" cy="2362764"/>
                <a:chOff x="5156200" y="3067050"/>
                <a:chExt cx="2044701" cy="2044700"/>
              </a:xfrm>
            </p:grpSpPr>
            <p:sp>
              <p:nvSpPr>
                <p:cNvPr id="25" name="空心弧 24">
                  <a:extLst>
                    <a:ext uri="{FF2B5EF4-FFF2-40B4-BE49-F238E27FC236}">
                      <a16:creationId xmlns:a16="http://schemas.microsoft.com/office/drawing/2014/main" id="{AC51B86E-CA80-3384-E138-E12366A6BDB1}"/>
                    </a:ext>
                  </a:extLst>
                </p:cNvPr>
                <p:cNvSpPr/>
                <p:nvPr/>
              </p:nvSpPr>
              <p:spPr>
                <a:xfrm>
                  <a:off x="5156200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空心弧 25">
                  <a:extLst>
                    <a:ext uri="{FF2B5EF4-FFF2-40B4-BE49-F238E27FC236}">
                      <a16:creationId xmlns:a16="http://schemas.microsoft.com/office/drawing/2014/main" id="{86A8061B-D5ED-E8C6-D216-A2B440E7867D}"/>
                    </a:ext>
                  </a:extLst>
                </p:cNvPr>
                <p:cNvSpPr/>
                <p:nvPr/>
              </p:nvSpPr>
              <p:spPr>
                <a:xfrm rot="10800000">
                  <a:off x="5156201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6BB57F8-677E-EB5A-B535-BC9E4FA1FB03}"/>
                </a:ext>
              </a:extLst>
            </p:cNvPr>
            <p:cNvSpPr txBox="1"/>
            <p:nvPr/>
          </p:nvSpPr>
          <p:spPr>
            <a:xfrm>
              <a:off x="943427" y="406323"/>
              <a:ext cx="6753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cs typeface="+mn-ea"/>
                  <a:sym typeface="+mn-lt"/>
                </a:rPr>
                <a:t>02</a:t>
              </a:r>
              <a:endPara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05777441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8755B670-311E-4267-8583-F75301ABBD48}"/>
              </a:ext>
            </a:extLst>
          </p:cNvPr>
          <p:cNvGrpSpPr/>
          <p:nvPr/>
        </p:nvGrpSpPr>
        <p:grpSpPr>
          <a:xfrm>
            <a:off x="4675402" y="1799304"/>
            <a:ext cx="2841196" cy="2841196"/>
            <a:chOff x="4186409" y="1519409"/>
            <a:chExt cx="3819181" cy="3819181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A641189E-22FC-4504-8DCA-6A09268F5E4F}"/>
                </a:ext>
              </a:extLst>
            </p:cNvPr>
            <p:cNvGrpSpPr/>
            <p:nvPr/>
          </p:nvGrpSpPr>
          <p:grpSpPr>
            <a:xfrm>
              <a:off x="4186409" y="1519409"/>
              <a:ext cx="3819181" cy="3819181"/>
              <a:chOff x="4443470" y="2343051"/>
              <a:chExt cx="3305061" cy="3305061"/>
            </a:xfrm>
          </p:grpSpPr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2E04DD1-F174-49BA-86D5-928E27351EDC}"/>
                  </a:ext>
                </a:extLst>
              </p:cNvPr>
              <p:cNvSpPr/>
              <p:nvPr/>
            </p:nvSpPr>
            <p:spPr>
              <a:xfrm>
                <a:off x="4443470" y="2343051"/>
                <a:ext cx="3305061" cy="3305061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" name="椭圆 3">
                <a:extLst>
                  <a:ext uri="{FF2B5EF4-FFF2-40B4-BE49-F238E27FC236}">
                    <a16:creationId xmlns:a16="http://schemas.microsoft.com/office/drawing/2014/main" id="{0D7552CD-372B-433F-A392-2084F04B07F5}"/>
                  </a:ext>
                </a:extLst>
              </p:cNvPr>
              <p:cNvSpPr/>
              <p:nvPr/>
            </p:nvSpPr>
            <p:spPr>
              <a:xfrm>
                <a:off x="4977788" y="2877369"/>
                <a:ext cx="2236424" cy="2236424"/>
              </a:xfrm>
              <a:prstGeom prst="ellipse">
                <a:avLst/>
              </a:prstGeom>
              <a:noFill/>
              <a:ln w="762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" name="等腰三角形 4">
                <a:extLst>
                  <a:ext uri="{FF2B5EF4-FFF2-40B4-BE49-F238E27FC236}">
                    <a16:creationId xmlns:a16="http://schemas.microsoft.com/office/drawing/2014/main" id="{B9FBD044-3A48-4BDF-83C8-CF1956F7216A}"/>
                  </a:ext>
                </a:extLst>
              </p:cNvPr>
              <p:cNvSpPr/>
              <p:nvPr/>
            </p:nvSpPr>
            <p:spPr>
              <a:xfrm rot="18900000">
                <a:off x="4914291" y="2851151"/>
                <a:ext cx="493522" cy="425450"/>
              </a:xfrm>
              <a:prstGeom prst="triangl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B98A62AD-85F2-42EF-8BE7-B0D88B1AF15D}"/>
                </a:ext>
              </a:extLst>
            </p:cNvPr>
            <p:cNvGrpSpPr/>
            <p:nvPr/>
          </p:nvGrpSpPr>
          <p:grpSpPr>
            <a:xfrm>
              <a:off x="4914617" y="2247617"/>
              <a:ext cx="2362765" cy="2362764"/>
              <a:chOff x="5156200" y="3067050"/>
              <a:chExt cx="2044701" cy="2044700"/>
            </a:xfrm>
          </p:grpSpPr>
          <p:sp>
            <p:nvSpPr>
              <p:cNvPr id="7" name="空心弧 6">
                <a:extLst>
                  <a:ext uri="{FF2B5EF4-FFF2-40B4-BE49-F238E27FC236}">
                    <a16:creationId xmlns:a16="http://schemas.microsoft.com/office/drawing/2014/main" id="{8DAFF700-D565-4614-BA47-2F982409A772}"/>
                  </a:ext>
                </a:extLst>
              </p:cNvPr>
              <p:cNvSpPr/>
              <p:nvPr/>
            </p:nvSpPr>
            <p:spPr>
              <a:xfrm>
                <a:off x="5156200" y="3067050"/>
                <a:ext cx="2044700" cy="2044700"/>
              </a:xfrm>
              <a:prstGeom prst="blockArc">
                <a:avLst>
                  <a:gd name="adj1" fmla="val 11774738"/>
                  <a:gd name="adj2" fmla="val 15586854"/>
                  <a:gd name="adj3" fmla="val 36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" name="空心弧 7">
                <a:extLst>
                  <a:ext uri="{FF2B5EF4-FFF2-40B4-BE49-F238E27FC236}">
                    <a16:creationId xmlns:a16="http://schemas.microsoft.com/office/drawing/2014/main" id="{06B2760A-1A52-4C1D-8553-D7A151401B92}"/>
                  </a:ext>
                </a:extLst>
              </p:cNvPr>
              <p:cNvSpPr/>
              <p:nvPr/>
            </p:nvSpPr>
            <p:spPr>
              <a:xfrm rot="10800000">
                <a:off x="5156201" y="3067050"/>
                <a:ext cx="2044700" cy="2044700"/>
              </a:xfrm>
              <a:prstGeom prst="blockArc">
                <a:avLst>
                  <a:gd name="adj1" fmla="val 11774738"/>
                  <a:gd name="adj2" fmla="val 15586854"/>
                  <a:gd name="adj3" fmla="val 3612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9ECA7106-CD9F-47EB-8456-9543DF146398}"/>
              </a:ext>
            </a:extLst>
          </p:cNvPr>
          <p:cNvSpPr txBox="1"/>
          <p:nvPr/>
        </p:nvSpPr>
        <p:spPr>
          <a:xfrm>
            <a:off x="5571577" y="2698267"/>
            <a:ext cx="14180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03</a:t>
            </a:r>
            <a:endParaRPr lang="zh-CN" altLang="en-US" dirty="0">
              <a:sym typeface="+mn-l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A884910-5B22-42AD-BAC2-34ADBABFD674}"/>
              </a:ext>
            </a:extLst>
          </p:cNvPr>
          <p:cNvSpPr txBox="1"/>
          <p:nvPr/>
        </p:nvSpPr>
        <p:spPr>
          <a:xfrm>
            <a:off x="1985102" y="4966454"/>
            <a:ext cx="82217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Server</a:t>
            </a:r>
            <a:endParaRPr lang="zh-CN" altLang="en-US" sz="4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012441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F2C6C1D-EA59-EA4E-3EF3-E0313E83D843}"/>
              </a:ext>
            </a:extLst>
          </p:cNvPr>
          <p:cNvGrpSpPr/>
          <p:nvPr/>
        </p:nvGrpSpPr>
        <p:grpSpPr>
          <a:xfrm>
            <a:off x="1071627" y="1228880"/>
            <a:ext cx="9870831" cy="4815571"/>
            <a:chOff x="1125415" y="1726423"/>
            <a:chExt cx="9870831" cy="391151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2FC46DF2-A83A-0ED1-D41F-660E2E51AD7F}"/>
                </a:ext>
              </a:extLst>
            </p:cNvPr>
            <p:cNvSpPr/>
            <p:nvPr/>
          </p:nvSpPr>
          <p:spPr bwMode="auto">
            <a:xfrm>
              <a:off x="1125415" y="1726423"/>
              <a:ext cx="9870831" cy="3683981"/>
            </a:xfrm>
            <a:custGeom>
              <a:avLst/>
              <a:gdLst>
                <a:gd name="T0" fmla="*/ 500 w 30299"/>
                <a:gd name="T1" fmla="*/ 2 h 11303"/>
                <a:gd name="T2" fmla="*/ 5647 w 30299"/>
                <a:gd name="T3" fmla="*/ 2 h 11303"/>
                <a:gd name="T4" fmla="*/ 6172 w 30299"/>
                <a:gd name="T5" fmla="*/ 343 h 11303"/>
                <a:gd name="T6" fmla="*/ 6814 w 30299"/>
                <a:gd name="T7" fmla="*/ 702 h 11303"/>
                <a:gd name="T8" fmla="*/ 29799 w 30299"/>
                <a:gd name="T9" fmla="*/ 702 h 11303"/>
                <a:gd name="T10" fmla="*/ 30299 w 30299"/>
                <a:gd name="T11" fmla="*/ 1202 h 11303"/>
                <a:gd name="T12" fmla="*/ 30299 w 30299"/>
                <a:gd name="T13" fmla="*/ 10803 h 11303"/>
                <a:gd name="T14" fmla="*/ 29799 w 30299"/>
                <a:gd name="T15" fmla="*/ 11303 h 11303"/>
                <a:gd name="T16" fmla="*/ 500 w 30299"/>
                <a:gd name="T17" fmla="*/ 11303 h 11303"/>
                <a:gd name="T18" fmla="*/ 0 w 30299"/>
                <a:gd name="T19" fmla="*/ 10803 h 11303"/>
                <a:gd name="T20" fmla="*/ 0 w 30299"/>
                <a:gd name="T21" fmla="*/ 502 h 11303"/>
                <a:gd name="T22" fmla="*/ 500 w 30299"/>
                <a:gd name="T23" fmla="*/ 2 h 1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99" h="11303">
                  <a:moveTo>
                    <a:pt x="500" y="2"/>
                  </a:moveTo>
                  <a:lnTo>
                    <a:pt x="5647" y="2"/>
                  </a:lnTo>
                  <a:cubicBezTo>
                    <a:pt x="5881" y="0"/>
                    <a:pt x="6022" y="193"/>
                    <a:pt x="6172" y="343"/>
                  </a:cubicBezTo>
                  <a:cubicBezTo>
                    <a:pt x="6390" y="560"/>
                    <a:pt x="6467" y="729"/>
                    <a:pt x="6814" y="702"/>
                  </a:cubicBezTo>
                  <a:lnTo>
                    <a:pt x="29799" y="702"/>
                  </a:lnTo>
                  <a:cubicBezTo>
                    <a:pt x="30074" y="702"/>
                    <a:pt x="30299" y="927"/>
                    <a:pt x="30299" y="1202"/>
                  </a:cubicBezTo>
                  <a:lnTo>
                    <a:pt x="30299" y="10803"/>
                  </a:lnTo>
                  <a:cubicBezTo>
                    <a:pt x="30299" y="11078"/>
                    <a:pt x="30074" y="11303"/>
                    <a:pt x="29799" y="11303"/>
                  </a:cubicBezTo>
                  <a:lnTo>
                    <a:pt x="500" y="11303"/>
                  </a:lnTo>
                  <a:cubicBezTo>
                    <a:pt x="225" y="11303"/>
                    <a:pt x="0" y="11078"/>
                    <a:pt x="0" y="10803"/>
                  </a:cubicBezTo>
                  <a:lnTo>
                    <a:pt x="0" y="502"/>
                  </a:lnTo>
                  <a:cubicBezTo>
                    <a:pt x="0" y="227"/>
                    <a:pt x="225" y="2"/>
                    <a:pt x="500" y="2"/>
                  </a:cubicBezTo>
                  <a:close/>
                </a:path>
              </a:pathLst>
            </a:custGeom>
            <a:solidFill>
              <a:srgbClr val="00B0F0">
                <a:alpha val="14902"/>
              </a:srgbClr>
            </a:solidFill>
            <a:ln w="19050" cap="flat">
              <a:solidFill>
                <a:srgbClr val="00B0F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9CB5463-BC34-59AF-E592-521B3F40E292}"/>
                </a:ext>
              </a:extLst>
            </p:cNvPr>
            <p:cNvGrpSpPr/>
            <p:nvPr/>
          </p:nvGrpSpPr>
          <p:grpSpPr>
            <a:xfrm>
              <a:off x="3333750" y="1771650"/>
              <a:ext cx="7522210" cy="95250"/>
              <a:chOff x="3333750" y="1771650"/>
              <a:chExt cx="7522210" cy="95250"/>
            </a:xfrm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96A54A6C-A98B-32D2-8786-7909DFA97131}"/>
                  </a:ext>
                </a:extLst>
              </p:cNvPr>
              <p:cNvSpPr/>
              <p:nvPr/>
            </p:nvSpPr>
            <p:spPr>
              <a:xfrm>
                <a:off x="333375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4323E816-4501-8731-1D42-E9F089F98C13}"/>
                  </a:ext>
                </a:extLst>
              </p:cNvPr>
              <p:cNvSpPr/>
              <p:nvPr/>
            </p:nvSpPr>
            <p:spPr>
              <a:xfrm>
                <a:off x="1076071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B01B7C91-2C80-06CD-261F-F5EC5E993F1D}"/>
                  </a:ext>
                </a:extLst>
              </p:cNvPr>
              <p:cNvCxnSpPr/>
              <p:nvPr/>
            </p:nvCxnSpPr>
            <p:spPr>
              <a:xfrm>
                <a:off x="3502025" y="1819275"/>
                <a:ext cx="718566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327D6FC-7FF0-524B-008D-23E27648F3C7}"/>
                </a:ext>
              </a:extLst>
            </p:cNvPr>
            <p:cNvGrpSpPr/>
            <p:nvPr/>
          </p:nvGrpSpPr>
          <p:grpSpPr>
            <a:xfrm>
              <a:off x="1125415" y="5542691"/>
              <a:ext cx="7952081" cy="95250"/>
              <a:chOff x="1125415" y="5542691"/>
              <a:chExt cx="7952081" cy="95250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FC109C18-2E88-6CAA-6289-47027A1D2694}"/>
                  </a:ext>
                </a:extLst>
              </p:cNvPr>
              <p:cNvSpPr/>
              <p:nvPr/>
            </p:nvSpPr>
            <p:spPr>
              <a:xfrm>
                <a:off x="1125415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37458A48-415B-9D20-4127-5E8D987A769C}"/>
                  </a:ext>
                </a:extLst>
              </p:cNvPr>
              <p:cNvSpPr/>
              <p:nvPr/>
            </p:nvSpPr>
            <p:spPr>
              <a:xfrm>
                <a:off x="8982246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96879F75-BA5B-578D-58C3-F3A8446AD406}"/>
                  </a:ext>
                </a:extLst>
              </p:cNvPr>
              <p:cNvCxnSpPr/>
              <p:nvPr/>
            </p:nvCxnSpPr>
            <p:spPr>
              <a:xfrm>
                <a:off x="1332511" y="5590316"/>
                <a:ext cx="753789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Title 20">
            <a:extLst>
              <a:ext uri="{FF2B5EF4-FFF2-40B4-BE49-F238E27FC236}">
                <a16:creationId xmlns:a16="http://schemas.microsoft.com/office/drawing/2014/main" id="{09F23473-623B-0BCB-705B-85E7A23F96B4}"/>
              </a:ext>
            </a:extLst>
          </p:cNvPr>
          <p:cNvSpPr txBox="1">
            <a:spLocks/>
          </p:cNvSpPr>
          <p:nvPr/>
        </p:nvSpPr>
        <p:spPr>
          <a:xfrm>
            <a:off x="1249542" y="1516138"/>
            <a:ext cx="9467636" cy="407528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递归查询：根服务器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-&gt;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一级域名服务器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-&gt;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二级域名服务器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…</a:t>
            </a: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实现思路：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13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个根服务器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IP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地址写死在代码里（好像不太行，但是不知道有什么更好的办法），逐个查询，然后根据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NS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记录查询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A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记录获得一级域名服务器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IP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，再逐个查询，循环上述操作。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发现查询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NS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记录时有部分服务器会在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Additional Records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中直接返回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A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记录，这样就无需再次查询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A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记录，于是在查询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A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记录之前首先获取所有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Records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中存在的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IP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地址进行下一步查询。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可以改进的地方：同级逐个查询时可以考虑并发查询，通过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channel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返回结果；设置所有查询的超时时间。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AA57DF8-4D78-D24B-B5E5-DA3DA90BE16E}"/>
              </a:ext>
            </a:extLst>
          </p:cNvPr>
          <p:cNvGrpSpPr/>
          <p:nvPr/>
        </p:nvGrpSpPr>
        <p:grpSpPr>
          <a:xfrm>
            <a:off x="623971" y="286657"/>
            <a:ext cx="4079074" cy="874463"/>
            <a:chOff x="623971" y="286657"/>
            <a:chExt cx="4079074" cy="87446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9FA96487-3E6C-DBD5-6462-A9F4C6766F04}"/>
                </a:ext>
              </a:extLst>
            </p:cNvPr>
            <p:cNvGrpSpPr/>
            <p:nvPr/>
          </p:nvGrpSpPr>
          <p:grpSpPr>
            <a:xfrm>
              <a:off x="623971" y="458061"/>
              <a:ext cx="3948030" cy="564493"/>
              <a:chOff x="1125415" y="1726423"/>
              <a:chExt cx="9870831" cy="3911518"/>
            </a:xfrm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2CD321D5-FBB6-08B2-2329-1621E575B829}"/>
                  </a:ext>
                </a:extLst>
              </p:cNvPr>
              <p:cNvSpPr/>
              <p:nvPr/>
            </p:nvSpPr>
            <p:spPr bwMode="auto">
              <a:xfrm>
                <a:off x="1125415" y="1726423"/>
                <a:ext cx="9870831" cy="3683981"/>
              </a:xfrm>
              <a:custGeom>
                <a:avLst/>
                <a:gdLst>
                  <a:gd name="T0" fmla="*/ 500 w 30299"/>
                  <a:gd name="T1" fmla="*/ 2 h 11303"/>
                  <a:gd name="T2" fmla="*/ 5647 w 30299"/>
                  <a:gd name="T3" fmla="*/ 2 h 11303"/>
                  <a:gd name="T4" fmla="*/ 6172 w 30299"/>
                  <a:gd name="T5" fmla="*/ 343 h 11303"/>
                  <a:gd name="T6" fmla="*/ 6814 w 30299"/>
                  <a:gd name="T7" fmla="*/ 702 h 11303"/>
                  <a:gd name="T8" fmla="*/ 29799 w 30299"/>
                  <a:gd name="T9" fmla="*/ 702 h 11303"/>
                  <a:gd name="T10" fmla="*/ 30299 w 30299"/>
                  <a:gd name="T11" fmla="*/ 1202 h 11303"/>
                  <a:gd name="T12" fmla="*/ 30299 w 30299"/>
                  <a:gd name="T13" fmla="*/ 10803 h 11303"/>
                  <a:gd name="T14" fmla="*/ 29799 w 30299"/>
                  <a:gd name="T15" fmla="*/ 11303 h 11303"/>
                  <a:gd name="T16" fmla="*/ 500 w 30299"/>
                  <a:gd name="T17" fmla="*/ 11303 h 11303"/>
                  <a:gd name="T18" fmla="*/ 0 w 30299"/>
                  <a:gd name="T19" fmla="*/ 10803 h 11303"/>
                  <a:gd name="T20" fmla="*/ 0 w 30299"/>
                  <a:gd name="T21" fmla="*/ 502 h 11303"/>
                  <a:gd name="T22" fmla="*/ 500 w 30299"/>
                  <a:gd name="T23" fmla="*/ 2 h 11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299" h="11303">
                    <a:moveTo>
                      <a:pt x="500" y="2"/>
                    </a:moveTo>
                    <a:lnTo>
                      <a:pt x="5647" y="2"/>
                    </a:lnTo>
                    <a:cubicBezTo>
                      <a:pt x="5881" y="0"/>
                      <a:pt x="6022" y="193"/>
                      <a:pt x="6172" y="343"/>
                    </a:cubicBezTo>
                    <a:cubicBezTo>
                      <a:pt x="6390" y="560"/>
                      <a:pt x="6467" y="729"/>
                      <a:pt x="6814" y="702"/>
                    </a:cubicBezTo>
                    <a:lnTo>
                      <a:pt x="29799" y="702"/>
                    </a:lnTo>
                    <a:cubicBezTo>
                      <a:pt x="30074" y="702"/>
                      <a:pt x="30299" y="927"/>
                      <a:pt x="30299" y="1202"/>
                    </a:cubicBezTo>
                    <a:lnTo>
                      <a:pt x="30299" y="10803"/>
                    </a:lnTo>
                    <a:cubicBezTo>
                      <a:pt x="30299" y="11078"/>
                      <a:pt x="30074" y="11303"/>
                      <a:pt x="29799" y="11303"/>
                    </a:cubicBezTo>
                    <a:lnTo>
                      <a:pt x="500" y="11303"/>
                    </a:lnTo>
                    <a:cubicBezTo>
                      <a:pt x="225" y="11303"/>
                      <a:pt x="0" y="11078"/>
                      <a:pt x="0" y="10803"/>
                    </a:cubicBezTo>
                    <a:lnTo>
                      <a:pt x="0" y="502"/>
                    </a:lnTo>
                    <a:cubicBezTo>
                      <a:pt x="0" y="227"/>
                      <a:pt x="225" y="2"/>
                      <a:pt x="500" y="2"/>
                    </a:cubicBezTo>
                    <a:close/>
                  </a:path>
                </a:pathLst>
              </a:custGeom>
              <a:solidFill>
                <a:srgbClr val="00B0F0">
                  <a:alpha val="14902"/>
                </a:srgbClr>
              </a:solidFill>
              <a:ln w="19050" cap="flat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B0830180-78C2-F2E8-E3F3-BA563586D3BC}"/>
                  </a:ext>
                </a:extLst>
              </p:cNvPr>
              <p:cNvGrpSpPr/>
              <p:nvPr/>
            </p:nvGrpSpPr>
            <p:grpSpPr>
              <a:xfrm>
                <a:off x="3333750" y="1771650"/>
                <a:ext cx="7522210" cy="95250"/>
                <a:chOff x="3333750" y="1771650"/>
                <a:chExt cx="7522210" cy="95250"/>
              </a:xfrm>
            </p:grpSpPr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0821FC22-E5D3-474D-260E-DB90AFE8298D}"/>
                    </a:ext>
                  </a:extLst>
                </p:cNvPr>
                <p:cNvSpPr/>
                <p:nvPr/>
              </p:nvSpPr>
              <p:spPr>
                <a:xfrm>
                  <a:off x="333375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A59DBF90-A186-6C92-033A-ACC35C81A43B}"/>
                    </a:ext>
                  </a:extLst>
                </p:cNvPr>
                <p:cNvSpPr/>
                <p:nvPr/>
              </p:nvSpPr>
              <p:spPr>
                <a:xfrm>
                  <a:off x="1076071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794C3324-9C37-BBC3-3BF0-CF30635CC882}"/>
                    </a:ext>
                  </a:extLst>
                </p:cNvPr>
                <p:cNvCxnSpPr/>
                <p:nvPr/>
              </p:nvCxnSpPr>
              <p:spPr>
                <a:xfrm>
                  <a:off x="3502025" y="1819275"/>
                  <a:ext cx="718566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1722C1CF-0759-7E7D-9E57-03A260BC456C}"/>
                  </a:ext>
                </a:extLst>
              </p:cNvPr>
              <p:cNvGrpSpPr/>
              <p:nvPr/>
            </p:nvGrpSpPr>
            <p:grpSpPr>
              <a:xfrm>
                <a:off x="1125415" y="5542691"/>
                <a:ext cx="7952081" cy="95250"/>
                <a:chOff x="1125415" y="5542691"/>
                <a:chExt cx="7952081" cy="95250"/>
              </a:xfrm>
            </p:grpSpPr>
            <p:sp>
              <p:nvSpPr>
                <p:cNvPr id="33" name="矩形 32">
                  <a:extLst>
                    <a:ext uri="{FF2B5EF4-FFF2-40B4-BE49-F238E27FC236}">
                      <a16:creationId xmlns:a16="http://schemas.microsoft.com/office/drawing/2014/main" id="{C69551D2-BE03-736F-89FB-0778E8169F3D}"/>
                    </a:ext>
                  </a:extLst>
                </p:cNvPr>
                <p:cNvSpPr/>
                <p:nvPr/>
              </p:nvSpPr>
              <p:spPr>
                <a:xfrm>
                  <a:off x="1125415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15586BE2-BF42-084A-87CB-09EAF3A5FE0D}"/>
                    </a:ext>
                  </a:extLst>
                </p:cNvPr>
                <p:cNvSpPr/>
                <p:nvPr/>
              </p:nvSpPr>
              <p:spPr>
                <a:xfrm>
                  <a:off x="8982246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C6A79BBD-6A7C-3C87-70C9-BD730DDFBD8E}"/>
                    </a:ext>
                  </a:extLst>
                </p:cNvPr>
                <p:cNvCxnSpPr/>
                <p:nvPr/>
              </p:nvCxnSpPr>
              <p:spPr>
                <a:xfrm>
                  <a:off x="1332511" y="5590316"/>
                  <a:ext cx="753789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D873239-AAAE-501A-D63E-2A163897430C}"/>
                </a:ext>
              </a:extLst>
            </p:cNvPr>
            <p:cNvSpPr txBox="1"/>
            <p:nvPr/>
          </p:nvSpPr>
          <p:spPr>
            <a:xfrm>
              <a:off x="1790746" y="503968"/>
              <a:ext cx="29122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服务端</a:t>
              </a: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7234F6D-DEB5-00C9-578A-F30D236C00A0}"/>
                </a:ext>
              </a:extLst>
            </p:cNvPr>
            <p:cNvGrpSpPr/>
            <p:nvPr/>
          </p:nvGrpSpPr>
          <p:grpSpPr>
            <a:xfrm>
              <a:off x="802056" y="286657"/>
              <a:ext cx="874463" cy="874463"/>
              <a:chOff x="4186409" y="1519409"/>
              <a:chExt cx="3819181" cy="3819181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46924426-0100-C1A8-D603-77F0F6867D9F}"/>
                  </a:ext>
                </a:extLst>
              </p:cNvPr>
              <p:cNvGrpSpPr/>
              <p:nvPr/>
            </p:nvGrpSpPr>
            <p:grpSpPr>
              <a:xfrm>
                <a:off x="4186409" y="1519409"/>
                <a:ext cx="3819181" cy="3819181"/>
                <a:chOff x="4443470" y="2343051"/>
                <a:chExt cx="3305061" cy="3305061"/>
              </a:xfrm>
            </p:grpSpPr>
            <p:sp>
              <p:nvSpPr>
                <p:cNvPr id="27" name="椭圆 26">
                  <a:extLst>
                    <a:ext uri="{FF2B5EF4-FFF2-40B4-BE49-F238E27FC236}">
                      <a16:creationId xmlns:a16="http://schemas.microsoft.com/office/drawing/2014/main" id="{660D33D6-B532-F077-907D-1EC66B49E19C}"/>
                    </a:ext>
                  </a:extLst>
                </p:cNvPr>
                <p:cNvSpPr/>
                <p:nvPr/>
              </p:nvSpPr>
              <p:spPr>
                <a:xfrm>
                  <a:off x="4443470" y="2343051"/>
                  <a:ext cx="3305061" cy="3305061"/>
                </a:xfrm>
                <a:prstGeom prst="ellipse">
                  <a:avLst/>
                </a:prstGeom>
                <a:noFill/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椭圆 27">
                  <a:extLst>
                    <a:ext uri="{FF2B5EF4-FFF2-40B4-BE49-F238E27FC236}">
                      <a16:creationId xmlns:a16="http://schemas.microsoft.com/office/drawing/2014/main" id="{CCD68F8C-62C5-C3DD-5926-54B0BF14F672}"/>
                    </a:ext>
                  </a:extLst>
                </p:cNvPr>
                <p:cNvSpPr/>
                <p:nvPr/>
              </p:nvSpPr>
              <p:spPr>
                <a:xfrm>
                  <a:off x="4977788" y="2877369"/>
                  <a:ext cx="2236424" cy="2236424"/>
                </a:xfrm>
                <a:prstGeom prst="ellipse">
                  <a:avLst/>
                </a:prstGeom>
                <a:noFill/>
                <a:ln w="7620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BF29C986-6909-88FE-8333-B99DD04F5C2D}"/>
                    </a:ext>
                  </a:extLst>
                </p:cNvPr>
                <p:cNvSpPr/>
                <p:nvPr/>
              </p:nvSpPr>
              <p:spPr>
                <a:xfrm rot="18900000">
                  <a:off x="4914291" y="2851151"/>
                  <a:ext cx="493522" cy="425450"/>
                </a:xfrm>
                <a:prstGeom prst="triangl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1DC692FF-34F2-715F-D600-43A0984C2613}"/>
                  </a:ext>
                </a:extLst>
              </p:cNvPr>
              <p:cNvGrpSpPr/>
              <p:nvPr/>
            </p:nvGrpSpPr>
            <p:grpSpPr>
              <a:xfrm>
                <a:off x="4914617" y="2247617"/>
                <a:ext cx="2362765" cy="2362764"/>
                <a:chOff x="5156200" y="3067050"/>
                <a:chExt cx="2044701" cy="2044700"/>
              </a:xfrm>
            </p:grpSpPr>
            <p:sp>
              <p:nvSpPr>
                <p:cNvPr id="25" name="空心弧 24">
                  <a:extLst>
                    <a:ext uri="{FF2B5EF4-FFF2-40B4-BE49-F238E27FC236}">
                      <a16:creationId xmlns:a16="http://schemas.microsoft.com/office/drawing/2014/main" id="{AC51B86E-CA80-3384-E138-E12366A6BDB1}"/>
                    </a:ext>
                  </a:extLst>
                </p:cNvPr>
                <p:cNvSpPr/>
                <p:nvPr/>
              </p:nvSpPr>
              <p:spPr>
                <a:xfrm>
                  <a:off x="5156200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空心弧 25">
                  <a:extLst>
                    <a:ext uri="{FF2B5EF4-FFF2-40B4-BE49-F238E27FC236}">
                      <a16:creationId xmlns:a16="http://schemas.microsoft.com/office/drawing/2014/main" id="{86A8061B-D5ED-E8C6-D216-A2B440E7867D}"/>
                    </a:ext>
                  </a:extLst>
                </p:cNvPr>
                <p:cNvSpPr/>
                <p:nvPr/>
              </p:nvSpPr>
              <p:spPr>
                <a:xfrm rot="10800000">
                  <a:off x="5156201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6BB57F8-677E-EB5A-B535-BC9E4FA1FB03}"/>
                </a:ext>
              </a:extLst>
            </p:cNvPr>
            <p:cNvSpPr txBox="1"/>
            <p:nvPr/>
          </p:nvSpPr>
          <p:spPr>
            <a:xfrm>
              <a:off x="943427" y="406323"/>
              <a:ext cx="6753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cs typeface="+mn-ea"/>
                  <a:sym typeface="+mn-lt"/>
                </a:rPr>
                <a:t>03</a:t>
              </a:r>
              <a:endPara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  <a:sym typeface="+mn-lt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1A1A70CC-876D-0860-78E0-F7FEC6C991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99632" y="1886874"/>
            <a:ext cx="9602540" cy="2543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78617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F2C6C1D-EA59-EA4E-3EF3-E0313E83D843}"/>
              </a:ext>
            </a:extLst>
          </p:cNvPr>
          <p:cNvGrpSpPr/>
          <p:nvPr/>
        </p:nvGrpSpPr>
        <p:grpSpPr>
          <a:xfrm>
            <a:off x="1071627" y="1228880"/>
            <a:ext cx="9870831" cy="4815571"/>
            <a:chOff x="1125415" y="1726423"/>
            <a:chExt cx="9870831" cy="391151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2FC46DF2-A83A-0ED1-D41F-660E2E51AD7F}"/>
                </a:ext>
              </a:extLst>
            </p:cNvPr>
            <p:cNvSpPr/>
            <p:nvPr/>
          </p:nvSpPr>
          <p:spPr bwMode="auto">
            <a:xfrm>
              <a:off x="1125415" y="1726423"/>
              <a:ext cx="9870831" cy="3683981"/>
            </a:xfrm>
            <a:custGeom>
              <a:avLst/>
              <a:gdLst>
                <a:gd name="T0" fmla="*/ 500 w 30299"/>
                <a:gd name="T1" fmla="*/ 2 h 11303"/>
                <a:gd name="T2" fmla="*/ 5647 w 30299"/>
                <a:gd name="T3" fmla="*/ 2 h 11303"/>
                <a:gd name="T4" fmla="*/ 6172 w 30299"/>
                <a:gd name="T5" fmla="*/ 343 h 11303"/>
                <a:gd name="T6" fmla="*/ 6814 w 30299"/>
                <a:gd name="T7" fmla="*/ 702 h 11303"/>
                <a:gd name="T8" fmla="*/ 29799 w 30299"/>
                <a:gd name="T9" fmla="*/ 702 h 11303"/>
                <a:gd name="T10" fmla="*/ 30299 w 30299"/>
                <a:gd name="T11" fmla="*/ 1202 h 11303"/>
                <a:gd name="T12" fmla="*/ 30299 w 30299"/>
                <a:gd name="T13" fmla="*/ 10803 h 11303"/>
                <a:gd name="T14" fmla="*/ 29799 w 30299"/>
                <a:gd name="T15" fmla="*/ 11303 h 11303"/>
                <a:gd name="T16" fmla="*/ 500 w 30299"/>
                <a:gd name="T17" fmla="*/ 11303 h 11303"/>
                <a:gd name="T18" fmla="*/ 0 w 30299"/>
                <a:gd name="T19" fmla="*/ 10803 h 11303"/>
                <a:gd name="T20" fmla="*/ 0 w 30299"/>
                <a:gd name="T21" fmla="*/ 502 h 11303"/>
                <a:gd name="T22" fmla="*/ 500 w 30299"/>
                <a:gd name="T23" fmla="*/ 2 h 1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99" h="11303">
                  <a:moveTo>
                    <a:pt x="500" y="2"/>
                  </a:moveTo>
                  <a:lnTo>
                    <a:pt x="5647" y="2"/>
                  </a:lnTo>
                  <a:cubicBezTo>
                    <a:pt x="5881" y="0"/>
                    <a:pt x="6022" y="193"/>
                    <a:pt x="6172" y="343"/>
                  </a:cubicBezTo>
                  <a:cubicBezTo>
                    <a:pt x="6390" y="560"/>
                    <a:pt x="6467" y="729"/>
                    <a:pt x="6814" y="702"/>
                  </a:cubicBezTo>
                  <a:lnTo>
                    <a:pt x="29799" y="702"/>
                  </a:lnTo>
                  <a:cubicBezTo>
                    <a:pt x="30074" y="702"/>
                    <a:pt x="30299" y="927"/>
                    <a:pt x="30299" y="1202"/>
                  </a:cubicBezTo>
                  <a:lnTo>
                    <a:pt x="30299" y="10803"/>
                  </a:lnTo>
                  <a:cubicBezTo>
                    <a:pt x="30299" y="11078"/>
                    <a:pt x="30074" y="11303"/>
                    <a:pt x="29799" y="11303"/>
                  </a:cubicBezTo>
                  <a:lnTo>
                    <a:pt x="500" y="11303"/>
                  </a:lnTo>
                  <a:cubicBezTo>
                    <a:pt x="225" y="11303"/>
                    <a:pt x="0" y="11078"/>
                    <a:pt x="0" y="10803"/>
                  </a:cubicBezTo>
                  <a:lnTo>
                    <a:pt x="0" y="502"/>
                  </a:lnTo>
                  <a:cubicBezTo>
                    <a:pt x="0" y="227"/>
                    <a:pt x="225" y="2"/>
                    <a:pt x="500" y="2"/>
                  </a:cubicBezTo>
                  <a:close/>
                </a:path>
              </a:pathLst>
            </a:custGeom>
            <a:solidFill>
              <a:srgbClr val="00B0F0">
                <a:alpha val="14902"/>
              </a:srgbClr>
            </a:solidFill>
            <a:ln w="19050" cap="flat">
              <a:solidFill>
                <a:srgbClr val="00B0F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9CB5463-BC34-59AF-E592-521B3F40E292}"/>
                </a:ext>
              </a:extLst>
            </p:cNvPr>
            <p:cNvGrpSpPr/>
            <p:nvPr/>
          </p:nvGrpSpPr>
          <p:grpSpPr>
            <a:xfrm>
              <a:off x="3333750" y="1771650"/>
              <a:ext cx="7522210" cy="95250"/>
              <a:chOff x="3333750" y="1771650"/>
              <a:chExt cx="7522210" cy="95250"/>
            </a:xfrm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96A54A6C-A98B-32D2-8786-7909DFA97131}"/>
                  </a:ext>
                </a:extLst>
              </p:cNvPr>
              <p:cNvSpPr/>
              <p:nvPr/>
            </p:nvSpPr>
            <p:spPr>
              <a:xfrm>
                <a:off x="333375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4323E816-4501-8731-1D42-E9F089F98C13}"/>
                  </a:ext>
                </a:extLst>
              </p:cNvPr>
              <p:cNvSpPr/>
              <p:nvPr/>
            </p:nvSpPr>
            <p:spPr>
              <a:xfrm>
                <a:off x="1076071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B01B7C91-2C80-06CD-261F-F5EC5E993F1D}"/>
                  </a:ext>
                </a:extLst>
              </p:cNvPr>
              <p:cNvCxnSpPr/>
              <p:nvPr/>
            </p:nvCxnSpPr>
            <p:spPr>
              <a:xfrm>
                <a:off x="3502025" y="1819275"/>
                <a:ext cx="718566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327D6FC-7FF0-524B-008D-23E27648F3C7}"/>
                </a:ext>
              </a:extLst>
            </p:cNvPr>
            <p:cNvGrpSpPr/>
            <p:nvPr/>
          </p:nvGrpSpPr>
          <p:grpSpPr>
            <a:xfrm>
              <a:off x="1125415" y="5542691"/>
              <a:ext cx="7952081" cy="95250"/>
              <a:chOff x="1125415" y="5542691"/>
              <a:chExt cx="7952081" cy="95250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FC109C18-2E88-6CAA-6289-47027A1D2694}"/>
                  </a:ext>
                </a:extLst>
              </p:cNvPr>
              <p:cNvSpPr/>
              <p:nvPr/>
            </p:nvSpPr>
            <p:spPr>
              <a:xfrm>
                <a:off x="1125415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37458A48-415B-9D20-4127-5E8D987A769C}"/>
                  </a:ext>
                </a:extLst>
              </p:cNvPr>
              <p:cNvSpPr/>
              <p:nvPr/>
            </p:nvSpPr>
            <p:spPr>
              <a:xfrm>
                <a:off x="8982246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96879F75-BA5B-578D-58C3-F3A8446AD406}"/>
                  </a:ext>
                </a:extLst>
              </p:cNvPr>
              <p:cNvCxnSpPr/>
              <p:nvPr/>
            </p:nvCxnSpPr>
            <p:spPr>
              <a:xfrm>
                <a:off x="1332511" y="5590316"/>
                <a:ext cx="753789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Title 20">
            <a:extLst>
              <a:ext uri="{FF2B5EF4-FFF2-40B4-BE49-F238E27FC236}">
                <a16:creationId xmlns:a16="http://schemas.microsoft.com/office/drawing/2014/main" id="{09F23473-623B-0BCB-705B-85E7A23F96B4}"/>
              </a:ext>
            </a:extLst>
          </p:cNvPr>
          <p:cNvSpPr txBox="1">
            <a:spLocks/>
          </p:cNvSpPr>
          <p:nvPr/>
        </p:nvSpPr>
        <p:spPr>
          <a:xfrm>
            <a:off x="1249542" y="1516138"/>
            <a:ext cx="9467636" cy="241328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从权威服务器查询直接调用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Client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的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Send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方法，并对每一次新的查询缓存记录。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缓存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A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记录：用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map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在内存中缓存，通过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URL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作为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key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查询缓存记录和过期时间。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缓存改存储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【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进阶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】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：用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MongoDB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（其实更方便，不用考虑写文件的并发问题），查询缓存的时候删除过期时间小于当前时间戳的记录再查询，更新记录可以只更新过期时间戳。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缺点：需要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MongoDB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环境。如果没有数据库环境，默认用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map </a:t>
            </a:r>
            <a:r>
              <a:rPr lang="zh-CN" altLang="en-US" sz="18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在内存中缓存。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AA57DF8-4D78-D24B-B5E5-DA3DA90BE16E}"/>
              </a:ext>
            </a:extLst>
          </p:cNvPr>
          <p:cNvGrpSpPr/>
          <p:nvPr/>
        </p:nvGrpSpPr>
        <p:grpSpPr>
          <a:xfrm>
            <a:off x="623971" y="286657"/>
            <a:ext cx="4079074" cy="874463"/>
            <a:chOff x="623971" y="286657"/>
            <a:chExt cx="4079074" cy="87446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9FA96487-3E6C-DBD5-6462-A9F4C6766F04}"/>
                </a:ext>
              </a:extLst>
            </p:cNvPr>
            <p:cNvGrpSpPr/>
            <p:nvPr/>
          </p:nvGrpSpPr>
          <p:grpSpPr>
            <a:xfrm>
              <a:off x="623971" y="458061"/>
              <a:ext cx="3948030" cy="564493"/>
              <a:chOff x="1125415" y="1726423"/>
              <a:chExt cx="9870831" cy="3911518"/>
            </a:xfrm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2CD321D5-FBB6-08B2-2329-1621E575B829}"/>
                  </a:ext>
                </a:extLst>
              </p:cNvPr>
              <p:cNvSpPr/>
              <p:nvPr/>
            </p:nvSpPr>
            <p:spPr bwMode="auto">
              <a:xfrm>
                <a:off x="1125415" y="1726423"/>
                <a:ext cx="9870831" cy="3683981"/>
              </a:xfrm>
              <a:custGeom>
                <a:avLst/>
                <a:gdLst>
                  <a:gd name="T0" fmla="*/ 500 w 30299"/>
                  <a:gd name="T1" fmla="*/ 2 h 11303"/>
                  <a:gd name="T2" fmla="*/ 5647 w 30299"/>
                  <a:gd name="T3" fmla="*/ 2 h 11303"/>
                  <a:gd name="T4" fmla="*/ 6172 w 30299"/>
                  <a:gd name="T5" fmla="*/ 343 h 11303"/>
                  <a:gd name="T6" fmla="*/ 6814 w 30299"/>
                  <a:gd name="T7" fmla="*/ 702 h 11303"/>
                  <a:gd name="T8" fmla="*/ 29799 w 30299"/>
                  <a:gd name="T9" fmla="*/ 702 h 11303"/>
                  <a:gd name="T10" fmla="*/ 30299 w 30299"/>
                  <a:gd name="T11" fmla="*/ 1202 h 11303"/>
                  <a:gd name="T12" fmla="*/ 30299 w 30299"/>
                  <a:gd name="T13" fmla="*/ 10803 h 11303"/>
                  <a:gd name="T14" fmla="*/ 29799 w 30299"/>
                  <a:gd name="T15" fmla="*/ 11303 h 11303"/>
                  <a:gd name="T16" fmla="*/ 500 w 30299"/>
                  <a:gd name="T17" fmla="*/ 11303 h 11303"/>
                  <a:gd name="T18" fmla="*/ 0 w 30299"/>
                  <a:gd name="T19" fmla="*/ 10803 h 11303"/>
                  <a:gd name="T20" fmla="*/ 0 w 30299"/>
                  <a:gd name="T21" fmla="*/ 502 h 11303"/>
                  <a:gd name="T22" fmla="*/ 500 w 30299"/>
                  <a:gd name="T23" fmla="*/ 2 h 11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299" h="11303">
                    <a:moveTo>
                      <a:pt x="500" y="2"/>
                    </a:moveTo>
                    <a:lnTo>
                      <a:pt x="5647" y="2"/>
                    </a:lnTo>
                    <a:cubicBezTo>
                      <a:pt x="5881" y="0"/>
                      <a:pt x="6022" y="193"/>
                      <a:pt x="6172" y="343"/>
                    </a:cubicBezTo>
                    <a:cubicBezTo>
                      <a:pt x="6390" y="560"/>
                      <a:pt x="6467" y="729"/>
                      <a:pt x="6814" y="702"/>
                    </a:cubicBezTo>
                    <a:lnTo>
                      <a:pt x="29799" y="702"/>
                    </a:lnTo>
                    <a:cubicBezTo>
                      <a:pt x="30074" y="702"/>
                      <a:pt x="30299" y="927"/>
                      <a:pt x="30299" y="1202"/>
                    </a:cubicBezTo>
                    <a:lnTo>
                      <a:pt x="30299" y="10803"/>
                    </a:lnTo>
                    <a:cubicBezTo>
                      <a:pt x="30299" y="11078"/>
                      <a:pt x="30074" y="11303"/>
                      <a:pt x="29799" y="11303"/>
                    </a:cubicBezTo>
                    <a:lnTo>
                      <a:pt x="500" y="11303"/>
                    </a:lnTo>
                    <a:cubicBezTo>
                      <a:pt x="225" y="11303"/>
                      <a:pt x="0" y="11078"/>
                      <a:pt x="0" y="10803"/>
                    </a:cubicBezTo>
                    <a:lnTo>
                      <a:pt x="0" y="502"/>
                    </a:lnTo>
                    <a:cubicBezTo>
                      <a:pt x="0" y="227"/>
                      <a:pt x="225" y="2"/>
                      <a:pt x="500" y="2"/>
                    </a:cubicBezTo>
                    <a:close/>
                  </a:path>
                </a:pathLst>
              </a:custGeom>
              <a:solidFill>
                <a:srgbClr val="00B0F0">
                  <a:alpha val="14902"/>
                </a:srgbClr>
              </a:solidFill>
              <a:ln w="19050" cap="flat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B0830180-78C2-F2E8-E3F3-BA563586D3BC}"/>
                  </a:ext>
                </a:extLst>
              </p:cNvPr>
              <p:cNvGrpSpPr/>
              <p:nvPr/>
            </p:nvGrpSpPr>
            <p:grpSpPr>
              <a:xfrm>
                <a:off x="3333750" y="1771650"/>
                <a:ext cx="7522210" cy="95250"/>
                <a:chOff x="3333750" y="1771650"/>
                <a:chExt cx="7522210" cy="95250"/>
              </a:xfrm>
            </p:grpSpPr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0821FC22-E5D3-474D-260E-DB90AFE8298D}"/>
                    </a:ext>
                  </a:extLst>
                </p:cNvPr>
                <p:cNvSpPr/>
                <p:nvPr/>
              </p:nvSpPr>
              <p:spPr>
                <a:xfrm>
                  <a:off x="333375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A59DBF90-A186-6C92-033A-ACC35C81A43B}"/>
                    </a:ext>
                  </a:extLst>
                </p:cNvPr>
                <p:cNvSpPr/>
                <p:nvPr/>
              </p:nvSpPr>
              <p:spPr>
                <a:xfrm>
                  <a:off x="1076071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794C3324-9C37-BBC3-3BF0-CF30635CC882}"/>
                    </a:ext>
                  </a:extLst>
                </p:cNvPr>
                <p:cNvCxnSpPr/>
                <p:nvPr/>
              </p:nvCxnSpPr>
              <p:spPr>
                <a:xfrm>
                  <a:off x="3502025" y="1819275"/>
                  <a:ext cx="718566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1722C1CF-0759-7E7D-9E57-03A260BC456C}"/>
                  </a:ext>
                </a:extLst>
              </p:cNvPr>
              <p:cNvGrpSpPr/>
              <p:nvPr/>
            </p:nvGrpSpPr>
            <p:grpSpPr>
              <a:xfrm>
                <a:off x="1125415" y="5542691"/>
                <a:ext cx="7952081" cy="95250"/>
                <a:chOff x="1125415" y="5542691"/>
                <a:chExt cx="7952081" cy="95250"/>
              </a:xfrm>
            </p:grpSpPr>
            <p:sp>
              <p:nvSpPr>
                <p:cNvPr id="33" name="矩形 32">
                  <a:extLst>
                    <a:ext uri="{FF2B5EF4-FFF2-40B4-BE49-F238E27FC236}">
                      <a16:creationId xmlns:a16="http://schemas.microsoft.com/office/drawing/2014/main" id="{C69551D2-BE03-736F-89FB-0778E8169F3D}"/>
                    </a:ext>
                  </a:extLst>
                </p:cNvPr>
                <p:cNvSpPr/>
                <p:nvPr/>
              </p:nvSpPr>
              <p:spPr>
                <a:xfrm>
                  <a:off x="1125415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15586BE2-BF42-084A-87CB-09EAF3A5FE0D}"/>
                    </a:ext>
                  </a:extLst>
                </p:cNvPr>
                <p:cNvSpPr/>
                <p:nvPr/>
              </p:nvSpPr>
              <p:spPr>
                <a:xfrm>
                  <a:off x="8982246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C6A79BBD-6A7C-3C87-70C9-BD730DDFBD8E}"/>
                    </a:ext>
                  </a:extLst>
                </p:cNvPr>
                <p:cNvCxnSpPr/>
                <p:nvPr/>
              </p:nvCxnSpPr>
              <p:spPr>
                <a:xfrm>
                  <a:off x="1332511" y="5590316"/>
                  <a:ext cx="753789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D873239-AAAE-501A-D63E-2A163897430C}"/>
                </a:ext>
              </a:extLst>
            </p:cNvPr>
            <p:cNvSpPr txBox="1"/>
            <p:nvPr/>
          </p:nvSpPr>
          <p:spPr>
            <a:xfrm>
              <a:off x="1790746" y="503968"/>
              <a:ext cx="29122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服务端</a:t>
              </a: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7234F6D-DEB5-00C9-578A-F30D236C00A0}"/>
                </a:ext>
              </a:extLst>
            </p:cNvPr>
            <p:cNvGrpSpPr/>
            <p:nvPr/>
          </p:nvGrpSpPr>
          <p:grpSpPr>
            <a:xfrm>
              <a:off x="802056" y="286657"/>
              <a:ext cx="874463" cy="874463"/>
              <a:chOff x="4186409" y="1519409"/>
              <a:chExt cx="3819181" cy="3819181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46924426-0100-C1A8-D603-77F0F6867D9F}"/>
                  </a:ext>
                </a:extLst>
              </p:cNvPr>
              <p:cNvGrpSpPr/>
              <p:nvPr/>
            </p:nvGrpSpPr>
            <p:grpSpPr>
              <a:xfrm>
                <a:off x="4186409" y="1519409"/>
                <a:ext cx="3819181" cy="3819181"/>
                <a:chOff x="4443470" y="2343051"/>
                <a:chExt cx="3305061" cy="3305061"/>
              </a:xfrm>
            </p:grpSpPr>
            <p:sp>
              <p:nvSpPr>
                <p:cNvPr id="27" name="椭圆 26">
                  <a:extLst>
                    <a:ext uri="{FF2B5EF4-FFF2-40B4-BE49-F238E27FC236}">
                      <a16:creationId xmlns:a16="http://schemas.microsoft.com/office/drawing/2014/main" id="{660D33D6-B532-F077-907D-1EC66B49E19C}"/>
                    </a:ext>
                  </a:extLst>
                </p:cNvPr>
                <p:cNvSpPr/>
                <p:nvPr/>
              </p:nvSpPr>
              <p:spPr>
                <a:xfrm>
                  <a:off x="4443470" y="2343051"/>
                  <a:ext cx="3305061" cy="3305061"/>
                </a:xfrm>
                <a:prstGeom prst="ellipse">
                  <a:avLst/>
                </a:prstGeom>
                <a:noFill/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椭圆 27">
                  <a:extLst>
                    <a:ext uri="{FF2B5EF4-FFF2-40B4-BE49-F238E27FC236}">
                      <a16:creationId xmlns:a16="http://schemas.microsoft.com/office/drawing/2014/main" id="{CCD68F8C-62C5-C3DD-5926-54B0BF14F672}"/>
                    </a:ext>
                  </a:extLst>
                </p:cNvPr>
                <p:cNvSpPr/>
                <p:nvPr/>
              </p:nvSpPr>
              <p:spPr>
                <a:xfrm>
                  <a:off x="4977788" y="2877369"/>
                  <a:ext cx="2236424" cy="2236424"/>
                </a:xfrm>
                <a:prstGeom prst="ellipse">
                  <a:avLst/>
                </a:prstGeom>
                <a:noFill/>
                <a:ln w="7620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BF29C986-6909-88FE-8333-B99DD04F5C2D}"/>
                    </a:ext>
                  </a:extLst>
                </p:cNvPr>
                <p:cNvSpPr/>
                <p:nvPr/>
              </p:nvSpPr>
              <p:spPr>
                <a:xfrm rot="18900000">
                  <a:off x="4914291" y="2851151"/>
                  <a:ext cx="493522" cy="425450"/>
                </a:xfrm>
                <a:prstGeom prst="triangl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1DC692FF-34F2-715F-D600-43A0984C2613}"/>
                  </a:ext>
                </a:extLst>
              </p:cNvPr>
              <p:cNvGrpSpPr/>
              <p:nvPr/>
            </p:nvGrpSpPr>
            <p:grpSpPr>
              <a:xfrm>
                <a:off x="4914617" y="2247617"/>
                <a:ext cx="2362765" cy="2362764"/>
                <a:chOff x="5156200" y="3067050"/>
                <a:chExt cx="2044701" cy="2044700"/>
              </a:xfrm>
            </p:grpSpPr>
            <p:sp>
              <p:nvSpPr>
                <p:cNvPr id="25" name="空心弧 24">
                  <a:extLst>
                    <a:ext uri="{FF2B5EF4-FFF2-40B4-BE49-F238E27FC236}">
                      <a16:creationId xmlns:a16="http://schemas.microsoft.com/office/drawing/2014/main" id="{AC51B86E-CA80-3384-E138-E12366A6BDB1}"/>
                    </a:ext>
                  </a:extLst>
                </p:cNvPr>
                <p:cNvSpPr/>
                <p:nvPr/>
              </p:nvSpPr>
              <p:spPr>
                <a:xfrm>
                  <a:off x="5156200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空心弧 25">
                  <a:extLst>
                    <a:ext uri="{FF2B5EF4-FFF2-40B4-BE49-F238E27FC236}">
                      <a16:creationId xmlns:a16="http://schemas.microsoft.com/office/drawing/2014/main" id="{86A8061B-D5ED-E8C6-D216-A2B440E7867D}"/>
                    </a:ext>
                  </a:extLst>
                </p:cNvPr>
                <p:cNvSpPr/>
                <p:nvPr/>
              </p:nvSpPr>
              <p:spPr>
                <a:xfrm rot="10800000">
                  <a:off x="5156201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6BB57F8-677E-EB5A-B535-BC9E4FA1FB03}"/>
                </a:ext>
              </a:extLst>
            </p:cNvPr>
            <p:cNvSpPr txBox="1"/>
            <p:nvPr/>
          </p:nvSpPr>
          <p:spPr>
            <a:xfrm>
              <a:off x="943427" y="406323"/>
              <a:ext cx="6753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cs typeface="+mn-ea"/>
                  <a:sym typeface="+mn-lt"/>
                </a:rPr>
                <a:t>03</a:t>
              </a:r>
              <a:endPara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1367585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F2C6C1D-EA59-EA4E-3EF3-E0313E83D843}"/>
              </a:ext>
            </a:extLst>
          </p:cNvPr>
          <p:cNvGrpSpPr/>
          <p:nvPr/>
        </p:nvGrpSpPr>
        <p:grpSpPr>
          <a:xfrm>
            <a:off x="1071627" y="1228880"/>
            <a:ext cx="9870831" cy="4815571"/>
            <a:chOff x="1125415" y="1726423"/>
            <a:chExt cx="9870831" cy="391151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2FC46DF2-A83A-0ED1-D41F-660E2E51AD7F}"/>
                </a:ext>
              </a:extLst>
            </p:cNvPr>
            <p:cNvSpPr/>
            <p:nvPr/>
          </p:nvSpPr>
          <p:spPr bwMode="auto">
            <a:xfrm>
              <a:off x="1125415" y="1726423"/>
              <a:ext cx="9870831" cy="3683981"/>
            </a:xfrm>
            <a:custGeom>
              <a:avLst/>
              <a:gdLst>
                <a:gd name="T0" fmla="*/ 500 w 30299"/>
                <a:gd name="T1" fmla="*/ 2 h 11303"/>
                <a:gd name="T2" fmla="*/ 5647 w 30299"/>
                <a:gd name="T3" fmla="*/ 2 h 11303"/>
                <a:gd name="T4" fmla="*/ 6172 w 30299"/>
                <a:gd name="T5" fmla="*/ 343 h 11303"/>
                <a:gd name="T6" fmla="*/ 6814 w 30299"/>
                <a:gd name="T7" fmla="*/ 702 h 11303"/>
                <a:gd name="T8" fmla="*/ 29799 w 30299"/>
                <a:gd name="T9" fmla="*/ 702 h 11303"/>
                <a:gd name="T10" fmla="*/ 30299 w 30299"/>
                <a:gd name="T11" fmla="*/ 1202 h 11303"/>
                <a:gd name="T12" fmla="*/ 30299 w 30299"/>
                <a:gd name="T13" fmla="*/ 10803 h 11303"/>
                <a:gd name="T14" fmla="*/ 29799 w 30299"/>
                <a:gd name="T15" fmla="*/ 11303 h 11303"/>
                <a:gd name="T16" fmla="*/ 500 w 30299"/>
                <a:gd name="T17" fmla="*/ 11303 h 11303"/>
                <a:gd name="T18" fmla="*/ 0 w 30299"/>
                <a:gd name="T19" fmla="*/ 10803 h 11303"/>
                <a:gd name="T20" fmla="*/ 0 w 30299"/>
                <a:gd name="T21" fmla="*/ 502 h 11303"/>
                <a:gd name="T22" fmla="*/ 500 w 30299"/>
                <a:gd name="T23" fmla="*/ 2 h 1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99" h="11303">
                  <a:moveTo>
                    <a:pt x="500" y="2"/>
                  </a:moveTo>
                  <a:lnTo>
                    <a:pt x="5647" y="2"/>
                  </a:lnTo>
                  <a:cubicBezTo>
                    <a:pt x="5881" y="0"/>
                    <a:pt x="6022" y="193"/>
                    <a:pt x="6172" y="343"/>
                  </a:cubicBezTo>
                  <a:cubicBezTo>
                    <a:pt x="6390" y="560"/>
                    <a:pt x="6467" y="729"/>
                    <a:pt x="6814" y="702"/>
                  </a:cubicBezTo>
                  <a:lnTo>
                    <a:pt x="29799" y="702"/>
                  </a:lnTo>
                  <a:cubicBezTo>
                    <a:pt x="30074" y="702"/>
                    <a:pt x="30299" y="927"/>
                    <a:pt x="30299" y="1202"/>
                  </a:cubicBezTo>
                  <a:lnTo>
                    <a:pt x="30299" y="10803"/>
                  </a:lnTo>
                  <a:cubicBezTo>
                    <a:pt x="30299" y="11078"/>
                    <a:pt x="30074" y="11303"/>
                    <a:pt x="29799" y="11303"/>
                  </a:cubicBezTo>
                  <a:lnTo>
                    <a:pt x="500" y="11303"/>
                  </a:lnTo>
                  <a:cubicBezTo>
                    <a:pt x="225" y="11303"/>
                    <a:pt x="0" y="11078"/>
                    <a:pt x="0" y="10803"/>
                  </a:cubicBezTo>
                  <a:lnTo>
                    <a:pt x="0" y="502"/>
                  </a:lnTo>
                  <a:cubicBezTo>
                    <a:pt x="0" y="227"/>
                    <a:pt x="225" y="2"/>
                    <a:pt x="500" y="2"/>
                  </a:cubicBezTo>
                  <a:close/>
                </a:path>
              </a:pathLst>
            </a:custGeom>
            <a:solidFill>
              <a:srgbClr val="00B0F0">
                <a:alpha val="14902"/>
              </a:srgbClr>
            </a:solidFill>
            <a:ln w="19050" cap="flat">
              <a:solidFill>
                <a:srgbClr val="00B0F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9CB5463-BC34-59AF-E592-521B3F40E292}"/>
                </a:ext>
              </a:extLst>
            </p:cNvPr>
            <p:cNvGrpSpPr/>
            <p:nvPr/>
          </p:nvGrpSpPr>
          <p:grpSpPr>
            <a:xfrm>
              <a:off x="3333750" y="1771650"/>
              <a:ext cx="7522210" cy="95250"/>
              <a:chOff x="3333750" y="1771650"/>
              <a:chExt cx="7522210" cy="95250"/>
            </a:xfrm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96A54A6C-A98B-32D2-8786-7909DFA97131}"/>
                  </a:ext>
                </a:extLst>
              </p:cNvPr>
              <p:cNvSpPr/>
              <p:nvPr/>
            </p:nvSpPr>
            <p:spPr>
              <a:xfrm>
                <a:off x="333375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4323E816-4501-8731-1D42-E9F089F98C13}"/>
                  </a:ext>
                </a:extLst>
              </p:cNvPr>
              <p:cNvSpPr/>
              <p:nvPr/>
            </p:nvSpPr>
            <p:spPr>
              <a:xfrm>
                <a:off x="1076071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B01B7C91-2C80-06CD-261F-F5EC5E993F1D}"/>
                  </a:ext>
                </a:extLst>
              </p:cNvPr>
              <p:cNvCxnSpPr/>
              <p:nvPr/>
            </p:nvCxnSpPr>
            <p:spPr>
              <a:xfrm>
                <a:off x="3502025" y="1819275"/>
                <a:ext cx="718566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327D6FC-7FF0-524B-008D-23E27648F3C7}"/>
                </a:ext>
              </a:extLst>
            </p:cNvPr>
            <p:cNvGrpSpPr/>
            <p:nvPr/>
          </p:nvGrpSpPr>
          <p:grpSpPr>
            <a:xfrm>
              <a:off x="1125415" y="5542691"/>
              <a:ext cx="7952081" cy="95250"/>
              <a:chOff x="1125415" y="5542691"/>
              <a:chExt cx="7952081" cy="95250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FC109C18-2E88-6CAA-6289-47027A1D2694}"/>
                  </a:ext>
                </a:extLst>
              </p:cNvPr>
              <p:cNvSpPr/>
              <p:nvPr/>
            </p:nvSpPr>
            <p:spPr>
              <a:xfrm>
                <a:off x="1125415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37458A48-415B-9D20-4127-5E8D987A769C}"/>
                  </a:ext>
                </a:extLst>
              </p:cNvPr>
              <p:cNvSpPr/>
              <p:nvPr/>
            </p:nvSpPr>
            <p:spPr>
              <a:xfrm>
                <a:off x="8982246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96879F75-BA5B-578D-58C3-F3A8446AD406}"/>
                  </a:ext>
                </a:extLst>
              </p:cNvPr>
              <p:cNvCxnSpPr/>
              <p:nvPr/>
            </p:nvCxnSpPr>
            <p:spPr>
              <a:xfrm>
                <a:off x="1332511" y="5590316"/>
                <a:ext cx="753789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Title 20">
            <a:extLst>
              <a:ext uri="{FF2B5EF4-FFF2-40B4-BE49-F238E27FC236}">
                <a16:creationId xmlns:a16="http://schemas.microsoft.com/office/drawing/2014/main" id="{09F23473-623B-0BCB-705B-85E7A23F96B4}"/>
              </a:ext>
            </a:extLst>
          </p:cNvPr>
          <p:cNvSpPr txBox="1">
            <a:spLocks/>
          </p:cNvSpPr>
          <p:nvPr/>
        </p:nvSpPr>
        <p:spPr>
          <a:xfrm>
            <a:off x="1249542" y="1516138"/>
            <a:ext cx="9467636" cy="2828788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支持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AAAA MX</a:t>
            </a: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甚至支持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TXT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等其他记录，只需要把查询的包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Type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这一字段原封不动发给服务器即可，主要是前面的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Parser/Generator/Client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需要支持。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支持并发响应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虽然单个查询没有实现并发，但是并发查询是实现了并发响应的。只是，感觉会不会想简单了？执行函数前加个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go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就是并发了。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AA57DF8-4D78-D24B-B5E5-DA3DA90BE16E}"/>
              </a:ext>
            </a:extLst>
          </p:cNvPr>
          <p:cNvGrpSpPr/>
          <p:nvPr/>
        </p:nvGrpSpPr>
        <p:grpSpPr>
          <a:xfrm>
            <a:off x="623971" y="286657"/>
            <a:ext cx="4079074" cy="874463"/>
            <a:chOff x="623971" y="286657"/>
            <a:chExt cx="4079074" cy="87446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9FA96487-3E6C-DBD5-6462-A9F4C6766F04}"/>
                </a:ext>
              </a:extLst>
            </p:cNvPr>
            <p:cNvGrpSpPr/>
            <p:nvPr/>
          </p:nvGrpSpPr>
          <p:grpSpPr>
            <a:xfrm>
              <a:off x="623971" y="458061"/>
              <a:ext cx="3948030" cy="564493"/>
              <a:chOff x="1125415" y="1726423"/>
              <a:chExt cx="9870831" cy="3911518"/>
            </a:xfrm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2CD321D5-FBB6-08B2-2329-1621E575B829}"/>
                  </a:ext>
                </a:extLst>
              </p:cNvPr>
              <p:cNvSpPr/>
              <p:nvPr/>
            </p:nvSpPr>
            <p:spPr bwMode="auto">
              <a:xfrm>
                <a:off x="1125415" y="1726423"/>
                <a:ext cx="9870831" cy="3683981"/>
              </a:xfrm>
              <a:custGeom>
                <a:avLst/>
                <a:gdLst>
                  <a:gd name="T0" fmla="*/ 500 w 30299"/>
                  <a:gd name="T1" fmla="*/ 2 h 11303"/>
                  <a:gd name="T2" fmla="*/ 5647 w 30299"/>
                  <a:gd name="T3" fmla="*/ 2 h 11303"/>
                  <a:gd name="T4" fmla="*/ 6172 w 30299"/>
                  <a:gd name="T5" fmla="*/ 343 h 11303"/>
                  <a:gd name="T6" fmla="*/ 6814 w 30299"/>
                  <a:gd name="T7" fmla="*/ 702 h 11303"/>
                  <a:gd name="T8" fmla="*/ 29799 w 30299"/>
                  <a:gd name="T9" fmla="*/ 702 h 11303"/>
                  <a:gd name="T10" fmla="*/ 30299 w 30299"/>
                  <a:gd name="T11" fmla="*/ 1202 h 11303"/>
                  <a:gd name="T12" fmla="*/ 30299 w 30299"/>
                  <a:gd name="T13" fmla="*/ 10803 h 11303"/>
                  <a:gd name="T14" fmla="*/ 29799 w 30299"/>
                  <a:gd name="T15" fmla="*/ 11303 h 11303"/>
                  <a:gd name="T16" fmla="*/ 500 w 30299"/>
                  <a:gd name="T17" fmla="*/ 11303 h 11303"/>
                  <a:gd name="T18" fmla="*/ 0 w 30299"/>
                  <a:gd name="T19" fmla="*/ 10803 h 11303"/>
                  <a:gd name="T20" fmla="*/ 0 w 30299"/>
                  <a:gd name="T21" fmla="*/ 502 h 11303"/>
                  <a:gd name="T22" fmla="*/ 500 w 30299"/>
                  <a:gd name="T23" fmla="*/ 2 h 11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299" h="11303">
                    <a:moveTo>
                      <a:pt x="500" y="2"/>
                    </a:moveTo>
                    <a:lnTo>
                      <a:pt x="5647" y="2"/>
                    </a:lnTo>
                    <a:cubicBezTo>
                      <a:pt x="5881" y="0"/>
                      <a:pt x="6022" y="193"/>
                      <a:pt x="6172" y="343"/>
                    </a:cubicBezTo>
                    <a:cubicBezTo>
                      <a:pt x="6390" y="560"/>
                      <a:pt x="6467" y="729"/>
                      <a:pt x="6814" y="702"/>
                    </a:cubicBezTo>
                    <a:lnTo>
                      <a:pt x="29799" y="702"/>
                    </a:lnTo>
                    <a:cubicBezTo>
                      <a:pt x="30074" y="702"/>
                      <a:pt x="30299" y="927"/>
                      <a:pt x="30299" y="1202"/>
                    </a:cubicBezTo>
                    <a:lnTo>
                      <a:pt x="30299" y="10803"/>
                    </a:lnTo>
                    <a:cubicBezTo>
                      <a:pt x="30299" y="11078"/>
                      <a:pt x="30074" y="11303"/>
                      <a:pt x="29799" y="11303"/>
                    </a:cubicBezTo>
                    <a:lnTo>
                      <a:pt x="500" y="11303"/>
                    </a:lnTo>
                    <a:cubicBezTo>
                      <a:pt x="225" y="11303"/>
                      <a:pt x="0" y="11078"/>
                      <a:pt x="0" y="10803"/>
                    </a:cubicBezTo>
                    <a:lnTo>
                      <a:pt x="0" y="502"/>
                    </a:lnTo>
                    <a:cubicBezTo>
                      <a:pt x="0" y="227"/>
                      <a:pt x="225" y="2"/>
                      <a:pt x="500" y="2"/>
                    </a:cubicBezTo>
                    <a:close/>
                  </a:path>
                </a:pathLst>
              </a:custGeom>
              <a:solidFill>
                <a:srgbClr val="00B0F0">
                  <a:alpha val="14902"/>
                </a:srgbClr>
              </a:solidFill>
              <a:ln w="19050" cap="flat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B0830180-78C2-F2E8-E3F3-BA563586D3BC}"/>
                  </a:ext>
                </a:extLst>
              </p:cNvPr>
              <p:cNvGrpSpPr/>
              <p:nvPr/>
            </p:nvGrpSpPr>
            <p:grpSpPr>
              <a:xfrm>
                <a:off x="3333750" y="1771650"/>
                <a:ext cx="7522210" cy="95250"/>
                <a:chOff x="3333750" y="1771650"/>
                <a:chExt cx="7522210" cy="95250"/>
              </a:xfrm>
            </p:grpSpPr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0821FC22-E5D3-474D-260E-DB90AFE8298D}"/>
                    </a:ext>
                  </a:extLst>
                </p:cNvPr>
                <p:cNvSpPr/>
                <p:nvPr/>
              </p:nvSpPr>
              <p:spPr>
                <a:xfrm>
                  <a:off x="333375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A59DBF90-A186-6C92-033A-ACC35C81A43B}"/>
                    </a:ext>
                  </a:extLst>
                </p:cNvPr>
                <p:cNvSpPr/>
                <p:nvPr/>
              </p:nvSpPr>
              <p:spPr>
                <a:xfrm>
                  <a:off x="1076071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794C3324-9C37-BBC3-3BF0-CF30635CC882}"/>
                    </a:ext>
                  </a:extLst>
                </p:cNvPr>
                <p:cNvCxnSpPr/>
                <p:nvPr/>
              </p:nvCxnSpPr>
              <p:spPr>
                <a:xfrm>
                  <a:off x="3502025" y="1819275"/>
                  <a:ext cx="718566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1722C1CF-0759-7E7D-9E57-03A260BC456C}"/>
                  </a:ext>
                </a:extLst>
              </p:cNvPr>
              <p:cNvGrpSpPr/>
              <p:nvPr/>
            </p:nvGrpSpPr>
            <p:grpSpPr>
              <a:xfrm>
                <a:off x="1125415" y="5542691"/>
                <a:ext cx="7952081" cy="95250"/>
                <a:chOff x="1125415" y="5542691"/>
                <a:chExt cx="7952081" cy="95250"/>
              </a:xfrm>
            </p:grpSpPr>
            <p:sp>
              <p:nvSpPr>
                <p:cNvPr id="33" name="矩形 32">
                  <a:extLst>
                    <a:ext uri="{FF2B5EF4-FFF2-40B4-BE49-F238E27FC236}">
                      <a16:creationId xmlns:a16="http://schemas.microsoft.com/office/drawing/2014/main" id="{C69551D2-BE03-736F-89FB-0778E8169F3D}"/>
                    </a:ext>
                  </a:extLst>
                </p:cNvPr>
                <p:cNvSpPr/>
                <p:nvPr/>
              </p:nvSpPr>
              <p:spPr>
                <a:xfrm>
                  <a:off x="1125415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15586BE2-BF42-084A-87CB-09EAF3A5FE0D}"/>
                    </a:ext>
                  </a:extLst>
                </p:cNvPr>
                <p:cNvSpPr/>
                <p:nvPr/>
              </p:nvSpPr>
              <p:spPr>
                <a:xfrm>
                  <a:off x="8982246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C6A79BBD-6A7C-3C87-70C9-BD730DDFBD8E}"/>
                    </a:ext>
                  </a:extLst>
                </p:cNvPr>
                <p:cNvCxnSpPr/>
                <p:nvPr/>
              </p:nvCxnSpPr>
              <p:spPr>
                <a:xfrm>
                  <a:off x="1332511" y="5590316"/>
                  <a:ext cx="753789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D873239-AAAE-501A-D63E-2A163897430C}"/>
                </a:ext>
              </a:extLst>
            </p:cNvPr>
            <p:cNvSpPr txBox="1"/>
            <p:nvPr/>
          </p:nvSpPr>
          <p:spPr>
            <a:xfrm>
              <a:off x="1790746" y="503968"/>
              <a:ext cx="29122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进阶任务</a:t>
              </a: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7234F6D-DEB5-00C9-578A-F30D236C00A0}"/>
                </a:ext>
              </a:extLst>
            </p:cNvPr>
            <p:cNvGrpSpPr/>
            <p:nvPr/>
          </p:nvGrpSpPr>
          <p:grpSpPr>
            <a:xfrm>
              <a:off x="802056" y="286657"/>
              <a:ext cx="874463" cy="874463"/>
              <a:chOff x="4186409" y="1519409"/>
              <a:chExt cx="3819181" cy="3819181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46924426-0100-C1A8-D603-77F0F6867D9F}"/>
                  </a:ext>
                </a:extLst>
              </p:cNvPr>
              <p:cNvGrpSpPr/>
              <p:nvPr/>
            </p:nvGrpSpPr>
            <p:grpSpPr>
              <a:xfrm>
                <a:off x="4186409" y="1519409"/>
                <a:ext cx="3819181" cy="3819181"/>
                <a:chOff x="4443470" y="2343051"/>
                <a:chExt cx="3305061" cy="3305061"/>
              </a:xfrm>
            </p:grpSpPr>
            <p:sp>
              <p:nvSpPr>
                <p:cNvPr id="27" name="椭圆 26">
                  <a:extLst>
                    <a:ext uri="{FF2B5EF4-FFF2-40B4-BE49-F238E27FC236}">
                      <a16:creationId xmlns:a16="http://schemas.microsoft.com/office/drawing/2014/main" id="{660D33D6-B532-F077-907D-1EC66B49E19C}"/>
                    </a:ext>
                  </a:extLst>
                </p:cNvPr>
                <p:cNvSpPr/>
                <p:nvPr/>
              </p:nvSpPr>
              <p:spPr>
                <a:xfrm>
                  <a:off x="4443470" y="2343051"/>
                  <a:ext cx="3305061" cy="3305061"/>
                </a:xfrm>
                <a:prstGeom prst="ellipse">
                  <a:avLst/>
                </a:prstGeom>
                <a:noFill/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椭圆 27">
                  <a:extLst>
                    <a:ext uri="{FF2B5EF4-FFF2-40B4-BE49-F238E27FC236}">
                      <a16:creationId xmlns:a16="http://schemas.microsoft.com/office/drawing/2014/main" id="{CCD68F8C-62C5-C3DD-5926-54B0BF14F672}"/>
                    </a:ext>
                  </a:extLst>
                </p:cNvPr>
                <p:cNvSpPr/>
                <p:nvPr/>
              </p:nvSpPr>
              <p:spPr>
                <a:xfrm>
                  <a:off x="4977788" y="2877369"/>
                  <a:ext cx="2236424" cy="2236424"/>
                </a:xfrm>
                <a:prstGeom prst="ellipse">
                  <a:avLst/>
                </a:prstGeom>
                <a:noFill/>
                <a:ln w="7620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BF29C986-6909-88FE-8333-B99DD04F5C2D}"/>
                    </a:ext>
                  </a:extLst>
                </p:cNvPr>
                <p:cNvSpPr/>
                <p:nvPr/>
              </p:nvSpPr>
              <p:spPr>
                <a:xfrm rot="18900000">
                  <a:off x="4914291" y="2851151"/>
                  <a:ext cx="493522" cy="425450"/>
                </a:xfrm>
                <a:prstGeom prst="triangl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1DC692FF-34F2-715F-D600-43A0984C2613}"/>
                  </a:ext>
                </a:extLst>
              </p:cNvPr>
              <p:cNvGrpSpPr/>
              <p:nvPr/>
            </p:nvGrpSpPr>
            <p:grpSpPr>
              <a:xfrm>
                <a:off x="4914617" y="2247617"/>
                <a:ext cx="2362765" cy="2362764"/>
                <a:chOff x="5156200" y="3067050"/>
                <a:chExt cx="2044701" cy="2044700"/>
              </a:xfrm>
            </p:grpSpPr>
            <p:sp>
              <p:nvSpPr>
                <p:cNvPr id="25" name="空心弧 24">
                  <a:extLst>
                    <a:ext uri="{FF2B5EF4-FFF2-40B4-BE49-F238E27FC236}">
                      <a16:creationId xmlns:a16="http://schemas.microsoft.com/office/drawing/2014/main" id="{AC51B86E-CA80-3384-E138-E12366A6BDB1}"/>
                    </a:ext>
                  </a:extLst>
                </p:cNvPr>
                <p:cNvSpPr/>
                <p:nvPr/>
              </p:nvSpPr>
              <p:spPr>
                <a:xfrm>
                  <a:off x="5156200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空心弧 25">
                  <a:extLst>
                    <a:ext uri="{FF2B5EF4-FFF2-40B4-BE49-F238E27FC236}">
                      <a16:creationId xmlns:a16="http://schemas.microsoft.com/office/drawing/2014/main" id="{86A8061B-D5ED-E8C6-D216-A2B440E7867D}"/>
                    </a:ext>
                  </a:extLst>
                </p:cNvPr>
                <p:cNvSpPr/>
                <p:nvPr/>
              </p:nvSpPr>
              <p:spPr>
                <a:xfrm rot="10800000">
                  <a:off x="5156201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6BB57F8-677E-EB5A-B535-BC9E4FA1FB03}"/>
                </a:ext>
              </a:extLst>
            </p:cNvPr>
            <p:cNvSpPr txBox="1"/>
            <p:nvPr/>
          </p:nvSpPr>
          <p:spPr>
            <a:xfrm>
              <a:off x="943427" y="406323"/>
              <a:ext cx="6753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cs typeface="+mn-ea"/>
                  <a:sym typeface="+mn-lt"/>
                </a:rPr>
                <a:t>03</a:t>
              </a:r>
              <a:endPara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  <a:sym typeface="+mn-lt"/>
              </a:endParaRPr>
            </a:p>
          </p:txBody>
        </p: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4F7EACD1-B87D-78A5-9E04-8C43514D1F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6285" y="4645122"/>
            <a:ext cx="9078592" cy="72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2474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组合 21">
            <a:extLst>
              <a:ext uri="{FF2B5EF4-FFF2-40B4-BE49-F238E27FC236}">
                <a16:creationId xmlns:a16="http://schemas.microsoft.com/office/drawing/2014/main" id="{1FD81B34-A3C3-482C-9589-FEB818DFC292}"/>
              </a:ext>
            </a:extLst>
          </p:cNvPr>
          <p:cNvGrpSpPr/>
          <p:nvPr/>
        </p:nvGrpSpPr>
        <p:grpSpPr>
          <a:xfrm>
            <a:off x="623971" y="286657"/>
            <a:ext cx="4079074" cy="874463"/>
            <a:chOff x="623971" y="286657"/>
            <a:chExt cx="4079074" cy="874463"/>
          </a:xfrm>
        </p:grpSpPr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75FC78AA-622F-47D1-8219-F132B429BAD9}"/>
                </a:ext>
              </a:extLst>
            </p:cNvPr>
            <p:cNvGrpSpPr/>
            <p:nvPr/>
          </p:nvGrpSpPr>
          <p:grpSpPr>
            <a:xfrm>
              <a:off x="623971" y="458061"/>
              <a:ext cx="3948030" cy="564493"/>
              <a:chOff x="1125415" y="1726423"/>
              <a:chExt cx="9870831" cy="3911518"/>
            </a:xfrm>
          </p:grpSpPr>
          <p:sp>
            <p:nvSpPr>
              <p:cNvPr id="2" name="Freeform 5">
                <a:extLst>
                  <a:ext uri="{FF2B5EF4-FFF2-40B4-BE49-F238E27FC236}">
                    <a16:creationId xmlns:a16="http://schemas.microsoft.com/office/drawing/2014/main" id="{90181685-061C-4060-9A30-1FC062ECAC34}"/>
                  </a:ext>
                </a:extLst>
              </p:cNvPr>
              <p:cNvSpPr/>
              <p:nvPr/>
            </p:nvSpPr>
            <p:spPr bwMode="auto">
              <a:xfrm>
                <a:off x="1125415" y="1726423"/>
                <a:ext cx="9870831" cy="3683981"/>
              </a:xfrm>
              <a:custGeom>
                <a:avLst/>
                <a:gdLst>
                  <a:gd name="T0" fmla="*/ 500 w 30299"/>
                  <a:gd name="T1" fmla="*/ 2 h 11303"/>
                  <a:gd name="T2" fmla="*/ 5647 w 30299"/>
                  <a:gd name="T3" fmla="*/ 2 h 11303"/>
                  <a:gd name="T4" fmla="*/ 6172 w 30299"/>
                  <a:gd name="T5" fmla="*/ 343 h 11303"/>
                  <a:gd name="T6" fmla="*/ 6814 w 30299"/>
                  <a:gd name="T7" fmla="*/ 702 h 11303"/>
                  <a:gd name="T8" fmla="*/ 29799 w 30299"/>
                  <a:gd name="T9" fmla="*/ 702 h 11303"/>
                  <a:gd name="T10" fmla="*/ 30299 w 30299"/>
                  <a:gd name="T11" fmla="*/ 1202 h 11303"/>
                  <a:gd name="T12" fmla="*/ 30299 w 30299"/>
                  <a:gd name="T13" fmla="*/ 10803 h 11303"/>
                  <a:gd name="T14" fmla="*/ 29799 w 30299"/>
                  <a:gd name="T15" fmla="*/ 11303 h 11303"/>
                  <a:gd name="T16" fmla="*/ 500 w 30299"/>
                  <a:gd name="T17" fmla="*/ 11303 h 11303"/>
                  <a:gd name="T18" fmla="*/ 0 w 30299"/>
                  <a:gd name="T19" fmla="*/ 10803 h 11303"/>
                  <a:gd name="T20" fmla="*/ 0 w 30299"/>
                  <a:gd name="T21" fmla="*/ 502 h 11303"/>
                  <a:gd name="T22" fmla="*/ 500 w 30299"/>
                  <a:gd name="T23" fmla="*/ 2 h 11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299" h="11303">
                    <a:moveTo>
                      <a:pt x="500" y="2"/>
                    </a:moveTo>
                    <a:lnTo>
                      <a:pt x="5647" y="2"/>
                    </a:lnTo>
                    <a:cubicBezTo>
                      <a:pt x="5881" y="0"/>
                      <a:pt x="6022" y="193"/>
                      <a:pt x="6172" y="343"/>
                    </a:cubicBezTo>
                    <a:cubicBezTo>
                      <a:pt x="6390" y="560"/>
                      <a:pt x="6467" y="729"/>
                      <a:pt x="6814" y="702"/>
                    </a:cubicBezTo>
                    <a:lnTo>
                      <a:pt x="29799" y="702"/>
                    </a:lnTo>
                    <a:cubicBezTo>
                      <a:pt x="30074" y="702"/>
                      <a:pt x="30299" y="927"/>
                      <a:pt x="30299" y="1202"/>
                    </a:cubicBezTo>
                    <a:lnTo>
                      <a:pt x="30299" y="10803"/>
                    </a:lnTo>
                    <a:cubicBezTo>
                      <a:pt x="30299" y="11078"/>
                      <a:pt x="30074" y="11303"/>
                      <a:pt x="29799" y="11303"/>
                    </a:cubicBezTo>
                    <a:lnTo>
                      <a:pt x="500" y="11303"/>
                    </a:lnTo>
                    <a:cubicBezTo>
                      <a:pt x="225" y="11303"/>
                      <a:pt x="0" y="11078"/>
                      <a:pt x="0" y="10803"/>
                    </a:cubicBezTo>
                    <a:lnTo>
                      <a:pt x="0" y="502"/>
                    </a:lnTo>
                    <a:cubicBezTo>
                      <a:pt x="0" y="227"/>
                      <a:pt x="225" y="2"/>
                      <a:pt x="500" y="2"/>
                    </a:cubicBezTo>
                    <a:close/>
                  </a:path>
                </a:pathLst>
              </a:custGeom>
              <a:solidFill>
                <a:srgbClr val="00B0F0">
                  <a:alpha val="14902"/>
                </a:srgbClr>
              </a:solidFill>
              <a:ln w="19050" cap="flat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3" name="组合 2">
                <a:extLst>
                  <a:ext uri="{FF2B5EF4-FFF2-40B4-BE49-F238E27FC236}">
                    <a16:creationId xmlns:a16="http://schemas.microsoft.com/office/drawing/2014/main" id="{C999A0E7-B3C6-4BEB-8DE6-89E230BDB075}"/>
                  </a:ext>
                </a:extLst>
              </p:cNvPr>
              <p:cNvGrpSpPr/>
              <p:nvPr/>
            </p:nvGrpSpPr>
            <p:grpSpPr>
              <a:xfrm>
                <a:off x="3333750" y="1771650"/>
                <a:ext cx="7522210" cy="95250"/>
                <a:chOff x="3333750" y="1771650"/>
                <a:chExt cx="7522210" cy="95250"/>
              </a:xfrm>
            </p:grpSpPr>
            <p:sp>
              <p:nvSpPr>
                <p:cNvPr id="4" name="矩形 3">
                  <a:extLst>
                    <a:ext uri="{FF2B5EF4-FFF2-40B4-BE49-F238E27FC236}">
                      <a16:creationId xmlns:a16="http://schemas.microsoft.com/office/drawing/2014/main" id="{22E638BD-7DFC-468E-8237-6A9547A683BA}"/>
                    </a:ext>
                  </a:extLst>
                </p:cNvPr>
                <p:cNvSpPr/>
                <p:nvPr/>
              </p:nvSpPr>
              <p:spPr>
                <a:xfrm>
                  <a:off x="333375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" name="矩形 4">
                  <a:extLst>
                    <a:ext uri="{FF2B5EF4-FFF2-40B4-BE49-F238E27FC236}">
                      <a16:creationId xmlns:a16="http://schemas.microsoft.com/office/drawing/2014/main" id="{1ED31E2B-22DA-4ADC-A335-B0AF52DB44EA}"/>
                    </a:ext>
                  </a:extLst>
                </p:cNvPr>
                <p:cNvSpPr/>
                <p:nvPr/>
              </p:nvSpPr>
              <p:spPr>
                <a:xfrm>
                  <a:off x="1076071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6" name="直接连接符 5">
                  <a:extLst>
                    <a:ext uri="{FF2B5EF4-FFF2-40B4-BE49-F238E27FC236}">
                      <a16:creationId xmlns:a16="http://schemas.microsoft.com/office/drawing/2014/main" id="{42297DB0-49BD-4AA7-9A35-FB76B6EE0958}"/>
                    </a:ext>
                  </a:extLst>
                </p:cNvPr>
                <p:cNvCxnSpPr/>
                <p:nvPr/>
              </p:nvCxnSpPr>
              <p:spPr>
                <a:xfrm>
                  <a:off x="3502025" y="1819275"/>
                  <a:ext cx="718566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798B3D04-0C06-4E47-9ABA-D7383224DC0A}"/>
                  </a:ext>
                </a:extLst>
              </p:cNvPr>
              <p:cNvGrpSpPr/>
              <p:nvPr/>
            </p:nvGrpSpPr>
            <p:grpSpPr>
              <a:xfrm>
                <a:off x="1125415" y="5542691"/>
                <a:ext cx="7952081" cy="95250"/>
                <a:chOff x="1125415" y="5542691"/>
                <a:chExt cx="7952081" cy="95250"/>
              </a:xfrm>
            </p:grpSpPr>
            <p:sp>
              <p:nvSpPr>
                <p:cNvPr id="8" name="矩形 7">
                  <a:extLst>
                    <a:ext uri="{FF2B5EF4-FFF2-40B4-BE49-F238E27FC236}">
                      <a16:creationId xmlns:a16="http://schemas.microsoft.com/office/drawing/2014/main" id="{A41B6293-C802-45F8-A072-D212C3A663D8}"/>
                    </a:ext>
                  </a:extLst>
                </p:cNvPr>
                <p:cNvSpPr/>
                <p:nvPr/>
              </p:nvSpPr>
              <p:spPr>
                <a:xfrm>
                  <a:off x="1125415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9" name="矩形 8">
                  <a:extLst>
                    <a:ext uri="{FF2B5EF4-FFF2-40B4-BE49-F238E27FC236}">
                      <a16:creationId xmlns:a16="http://schemas.microsoft.com/office/drawing/2014/main" id="{13A52BF4-3E32-42EC-8D7B-6147E961AAF4}"/>
                    </a:ext>
                  </a:extLst>
                </p:cNvPr>
                <p:cNvSpPr/>
                <p:nvPr/>
              </p:nvSpPr>
              <p:spPr>
                <a:xfrm>
                  <a:off x="8982246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10" name="直接连接符 9">
                  <a:extLst>
                    <a:ext uri="{FF2B5EF4-FFF2-40B4-BE49-F238E27FC236}">
                      <a16:creationId xmlns:a16="http://schemas.microsoft.com/office/drawing/2014/main" id="{899C84F0-5B07-4A9F-A6AB-6B37B055FA4E}"/>
                    </a:ext>
                  </a:extLst>
                </p:cNvPr>
                <p:cNvCxnSpPr/>
                <p:nvPr/>
              </p:nvCxnSpPr>
              <p:spPr>
                <a:xfrm>
                  <a:off x="1332511" y="5590316"/>
                  <a:ext cx="753789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12" name="文本框 11">
              <a:extLst>
                <a:ext uri="{FF2B5EF4-FFF2-40B4-BE49-F238E27FC236}">
                  <a16:creationId xmlns:a16="http://schemas.microsoft.com/office/drawing/2014/main" id="{02F5B171-A4E5-45E1-B091-A61BA30EFAA7}"/>
                </a:ext>
              </a:extLst>
            </p:cNvPr>
            <p:cNvSpPr txBox="1"/>
            <p:nvPr/>
          </p:nvSpPr>
          <p:spPr>
            <a:xfrm>
              <a:off x="1790746" y="503968"/>
              <a:ext cx="29122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项目完成度</a:t>
              </a:r>
            </a:p>
          </p:txBody>
        </p:sp>
        <p:grpSp>
          <p:nvGrpSpPr>
            <p:cNvPr id="13" name="组合 12">
              <a:extLst>
                <a:ext uri="{FF2B5EF4-FFF2-40B4-BE49-F238E27FC236}">
                  <a16:creationId xmlns:a16="http://schemas.microsoft.com/office/drawing/2014/main" id="{4078A38B-08BC-4F09-8F6C-0F59F6C2C034}"/>
                </a:ext>
              </a:extLst>
            </p:cNvPr>
            <p:cNvGrpSpPr/>
            <p:nvPr/>
          </p:nvGrpSpPr>
          <p:grpSpPr>
            <a:xfrm>
              <a:off x="802056" y="286657"/>
              <a:ext cx="874463" cy="874463"/>
              <a:chOff x="4186409" y="1519409"/>
              <a:chExt cx="3819181" cy="3819181"/>
            </a:xfrm>
          </p:grpSpPr>
          <p:grpSp>
            <p:nvGrpSpPr>
              <p:cNvPr id="14" name="组合 13">
                <a:extLst>
                  <a:ext uri="{FF2B5EF4-FFF2-40B4-BE49-F238E27FC236}">
                    <a16:creationId xmlns:a16="http://schemas.microsoft.com/office/drawing/2014/main" id="{A193CBC2-FAB4-49BA-85CE-B55EADD788F2}"/>
                  </a:ext>
                </a:extLst>
              </p:cNvPr>
              <p:cNvGrpSpPr/>
              <p:nvPr/>
            </p:nvGrpSpPr>
            <p:grpSpPr>
              <a:xfrm>
                <a:off x="4186409" y="1519409"/>
                <a:ext cx="3819181" cy="3819181"/>
                <a:chOff x="4443470" y="2343051"/>
                <a:chExt cx="3305061" cy="3305061"/>
              </a:xfrm>
            </p:grpSpPr>
            <p:sp>
              <p:nvSpPr>
                <p:cNvPr id="18" name="椭圆 17">
                  <a:extLst>
                    <a:ext uri="{FF2B5EF4-FFF2-40B4-BE49-F238E27FC236}">
                      <a16:creationId xmlns:a16="http://schemas.microsoft.com/office/drawing/2014/main" id="{9E753502-8275-4D5D-A3E1-40732FC29C25}"/>
                    </a:ext>
                  </a:extLst>
                </p:cNvPr>
                <p:cNvSpPr/>
                <p:nvPr/>
              </p:nvSpPr>
              <p:spPr>
                <a:xfrm>
                  <a:off x="4443470" y="2343051"/>
                  <a:ext cx="3305061" cy="3305061"/>
                </a:xfrm>
                <a:prstGeom prst="ellipse">
                  <a:avLst/>
                </a:prstGeom>
                <a:noFill/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9" name="椭圆 18">
                  <a:extLst>
                    <a:ext uri="{FF2B5EF4-FFF2-40B4-BE49-F238E27FC236}">
                      <a16:creationId xmlns:a16="http://schemas.microsoft.com/office/drawing/2014/main" id="{49895A36-2EBE-4051-9513-32711E99C44F}"/>
                    </a:ext>
                  </a:extLst>
                </p:cNvPr>
                <p:cNvSpPr/>
                <p:nvPr/>
              </p:nvSpPr>
              <p:spPr>
                <a:xfrm>
                  <a:off x="4977788" y="2877369"/>
                  <a:ext cx="2236424" cy="2236424"/>
                </a:xfrm>
                <a:prstGeom prst="ellipse">
                  <a:avLst/>
                </a:prstGeom>
                <a:noFill/>
                <a:ln w="7620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0" name="等腰三角形 19">
                  <a:extLst>
                    <a:ext uri="{FF2B5EF4-FFF2-40B4-BE49-F238E27FC236}">
                      <a16:creationId xmlns:a16="http://schemas.microsoft.com/office/drawing/2014/main" id="{2EB0AC5C-DC38-4B5C-B60E-752166E5ED85}"/>
                    </a:ext>
                  </a:extLst>
                </p:cNvPr>
                <p:cNvSpPr/>
                <p:nvPr/>
              </p:nvSpPr>
              <p:spPr>
                <a:xfrm rot="18900000">
                  <a:off x="4914291" y="2851151"/>
                  <a:ext cx="493522" cy="425450"/>
                </a:xfrm>
                <a:prstGeom prst="triangl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8F3720E4-21ED-4690-A083-70E064CB89AB}"/>
                  </a:ext>
                </a:extLst>
              </p:cNvPr>
              <p:cNvGrpSpPr/>
              <p:nvPr/>
            </p:nvGrpSpPr>
            <p:grpSpPr>
              <a:xfrm>
                <a:off x="4914617" y="2247617"/>
                <a:ext cx="2362765" cy="2362764"/>
                <a:chOff x="5156200" y="3067050"/>
                <a:chExt cx="2044701" cy="2044700"/>
              </a:xfrm>
            </p:grpSpPr>
            <p:sp>
              <p:nvSpPr>
                <p:cNvPr id="16" name="空心弧 15">
                  <a:extLst>
                    <a:ext uri="{FF2B5EF4-FFF2-40B4-BE49-F238E27FC236}">
                      <a16:creationId xmlns:a16="http://schemas.microsoft.com/office/drawing/2014/main" id="{6D425590-7110-4C9C-94EE-CFB3BCCAF69E}"/>
                    </a:ext>
                  </a:extLst>
                </p:cNvPr>
                <p:cNvSpPr/>
                <p:nvPr/>
              </p:nvSpPr>
              <p:spPr>
                <a:xfrm>
                  <a:off x="5156200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7" name="空心弧 16">
                  <a:extLst>
                    <a:ext uri="{FF2B5EF4-FFF2-40B4-BE49-F238E27FC236}">
                      <a16:creationId xmlns:a16="http://schemas.microsoft.com/office/drawing/2014/main" id="{6C74ADA7-9AB6-4EF8-B088-DDFA2593E2C5}"/>
                    </a:ext>
                  </a:extLst>
                </p:cNvPr>
                <p:cNvSpPr/>
                <p:nvPr/>
              </p:nvSpPr>
              <p:spPr>
                <a:xfrm rot="10800000">
                  <a:off x="5156201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FCE3AC22-3CF2-4F6D-9A81-9EEC73619B94}"/>
                </a:ext>
              </a:extLst>
            </p:cNvPr>
            <p:cNvSpPr txBox="1"/>
            <p:nvPr/>
          </p:nvSpPr>
          <p:spPr>
            <a:xfrm>
              <a:off x="951305" y="400722"/>
              <a:ext cx="6753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3600" b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cs typeface="+mn-ea"/>
                </a:defRPr>
              </a:lvl1pPr>
            </a:lstStyle>
            <a:p>
              <a:endParaRPr lang="zh-CN" altLang="en-US" dirty="0">
                <a:sym typeface="+mn-lt"/>
              </a:endParaRPr>
            </a:p>
          </p:txBody>
        </p:sp>
      </p:grpSp>
      <p:pic>
        <p:nvPicPr>
          <p:cNvPr id="23" name="图片 22">
            <a:extLst>
              <a:ext uri="{FF2B5EF4-FFF2-40B4-BE49-F238E27FC236}">
                <a16:creationId xmlns:a16="http://schemas.microsoft.com/office/drawing/2014/main" id="{C3AA6EA3-F2FE-4288-A1B7-43CF583EA9FF}"/>
              </a:ext>
            </a:extLst>
          </p:cNvPr>
          <p:cNvPicPr>
            <a:picLocks noChangeAspect="1"/>
          </p:cNvPicPr>
          <p:nvPr/>
        </p:nvPicPr>
        <p:blipFill>
          <a:blip r:embed="rId3" cstate="screen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H="1">
            <a:off x="3560148" y="2799914"/>
            <a:ext cx="4860118" cy="4688552"/>
          </a:xfrm>
          <a:prstGeom prst="rect">
            <a:avLst/>
          </a:prstGeom>
        </p:spPr>
      </p:pic>
      <p:pic>
        <p:nvPicPr>
          <p:cNvPr id="25" name="图片 24">
            <a:extLst>
              <a:ext uri="{FF2B5EF4-FFF2-40B4-BE49-F238E27FC236}">
                <a16:creationId xmlns:a16="http://schemas.microsoft.com/office/drawing/2014/main" id="{740A632F-CD7C-4F0B-8526-AD17B930335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93282" y="1167647"/>
            <a:ext cx="4746362" cy="5368299"/>
          </a:xfrm>
          <a:prstGeom prst="rect">
            <a:avLst/>
          </a:prstGeom>
        </p:spPr>
      </p:pic>
      <p:sp>
        <p:nvSpPr>
          <p:cNvPr id="24" name="Title 20">
            <a:extLst>
              <a:ext uri="{FF2B5EF4-FFF2-40B4-BE49-F238E27FC236}">
                <a16:creationId xmlns:a16="http://schemas.microsoft.com/office/drawing/2014/main" id="{33187A28-ABA7-0AE5-4248-003090BA2178}"/>
              </a:ext>
            </a:extLst>
          </p:cNvPr>
          <p:cNvSpPr txBox="1">
            <a:spLocks/>
          </p:cNvSpPr>
          <p:nvPr/>
        </p:nvSpPr>
        <p:spPr>
          <a:xfrm>
            <a:off x="6595782" y="2799914"/>
            <a:ext cx="5096435" cy="1741311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有一部分模块的详细测试细节在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README.md Project Logs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中，可能不做展开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大概把实现思路和一些需要考虑的细节按照任务书的顺序展开讲讲，可能会有些啰嗦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922537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F2C6C1D-EA59-EA4E-3EF3-E0313E83D843}"/>
              </a:ext>
            </a:extLst>
          </p:cNvPr>
          <p:cNvGrpSpPr/>
          <p:nvPr/>
        </p:nvGrpSpPr>
        <p:grpSpPr>
          <a:xfrm>
            <a:off x="1071627" y="1228880"/>
            <a:ext cx="9870831" cy="4815571"/>
            <a:chOff x="1125415" y="1726423"/>
            <a:chExt cx="9870831" cy="391151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2FC46DF2-A83A-0ED1-D41F-660E2E51AD7F}"/>
                </a:ext>
              </a:extLst>
            </p:cNvPr>
            <p:cNvSpPr/>
            <p:nvPr/>
          </p:nvSpPr>
          <p:spPr bwMode="auto">
            <a:xfrm>
              <a:off x="1125415" y="1726423"/>
              <a:ext cx="9870831" cy="3683981"/>
            </a:xfrm>
            <a:custGeom>
              <a:avLst/>
              <a:gdLst>
                <a:gd name="T0" fmla="*/ 500 w 30299"/>
                <a:gd name="T1" fmla="*/ 2 h 11303"/>
                <a:gd name="T2" fmla="*/ 5647 w 30299"/>
                <a:gd name="T3" fmla="*/ 2 h 11303"/>
                <a:gd name="T4" fmla="*/ 6172 w 30299"/>
                <a:gd name="T5" fmla="*/ 343 h 11303"/>
                <a:gd name="T6" fmla="*/ 6814 w 30299"/>
                <a:gd name="T7" fmla="*/ 702 h 11303"/>
                <a:gd name="T8" fmla="*/ 29799 w 30299"/>
                <a:gd name="T9" fmla="*/ 702 h 11303"/>
                <a:gd name="T10" fmla="*/ 30299 w 30299"/>
                <a:gd name="T11" fmla="*/ 1202 h 11303"/>
                <a:gd name="T12" fmla="*/ 30299 w 30299"/>
                <a:gd name="T13" fmla="*/ 10803 h 11303"/>
                <a:gd name="T14" fmla="*/ 29799 w 30299"/>
                <a:gd name="T15" fmla="*/ 11303 h 11303"/>
                <a:gd name="T16" fmla="*/ 500 w 30299"/>
                <a:gd name="T17" fmla="*/ 11303 h 11303"/>
                <a:gd name="T18" fmla="*/ 0 w 30299"/>
                <a:gd name="T19" fmla="*/ 10803 h 11303"/>
                <a:gd name="T20" fmla="*/ 0 w 30299"/>
                <a:gd name="T21" fmla="*/ 502 h 11303"/>
                <a:gd name="T22" fmla="*/ 500 w 30299"/>
                <a:gd name="T23" fmla="*/ 2 h 1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99" h="11303">
                  <a:moveTo>
                    <a:pt x="500" y="2"/>
                  </a:moveTo>
                  <a:lnTo>
                    <a:pt x="5647" y="2"/>
                  </a:lnTo>
                  <a:cubicBezTo>
                    <a:pt x="5881" y="0"/>
                    <a:pt x="6022" y="193"/>
                    <a:pt x="6172" y="343"/>
                  </a:cubicBezTo>
                  <a:cubicBezTo>
                    <a:pt x="6390" y="560"/>
                    <a:pt x="6467" y="729"/>
                    <a:pt x="6814" y="702"/>
                  </a:cubicBezTo>
                  <a:lnTo>
                    <a:pt x="29799" y="702"/>
                  </a:lnTo>
                  <a:cubicBezTo>
                    <a:pt x="30074" y="702"/>
                    <a:pt x="30299" y="927"/>
                    <a:pt x="30299" y="1202"/>
                  </a:cubicBezTo>
                  <a:lnTo>
                    <a:pt x="30299" y="10803"/>
                  </a:lnTo>
                  <a:cubicBezTo>
                    <a:pt x="30299" y="11078"/>
                    <a:pt x="30074" y="11303"/>
                    <a:pt x="29799" y="11303"/>
                  </a:cubicBezTo>
                  <a:lnTo>
                    <a:pt x="500" y="11303"/>
                  </a:lnTo>
                  <a:cubicBezTo>
                    <a:pt x="225" y="11303"/>
                    <a:pt x="0" y="11078"/>
                    <a:pt x="0" y="10803"/>
                  </a:cubicBezTo>
                  <a:lnTo>
                    <a:pt x="0" y="502"/>
                  </a:lnTo>
                  <a:cubicBezTo>
                    <a:pt x="0" y="227"/>
                    <a:pt x="225" y="2"/>
                    <a:pt x="500" y="2"/>
                  </a:cubicBezTo>
                  <a:close/>
                </a:path>
              </a:pathLst>
            </a:custGeom>
            <a:solidFill>
              <a:srgbClr val="00B0F0">
                <a:alpha val="14902"/>
              </a:srgbClr>
            </a:solidFill>
            <a:ln w="19050" cap="flat">
              <a:solidFill>
                <a:srgbClr val="00B0F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9CB5463-BC34-59AF-E592-521B3F40E292}"/>
                </a:ext>
              </a:extLst>
            </p:cNvPr>
            <p:cNvGrpSpPr/>
            <p:nvPr/>
          </p:nvGrpSpPr>
          <p:grpSpPr>
            <a:xfrm>
              <a:off x="3333750" y="1771650"/>
              <a:ext cx="7522210" cy="95250"/>
              <a:chOff x="3333750" y="1771650"/>
              <a:chExt cx="7522210" cy="95250"/>
            </a:xfrm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96A54A6C-A98B-32D2-8786-7909DFA97131}"/>
                  </a:ext>
                </a:extLst>
              </p:cNvPr>
              <p:cNvSpPr/>
              <p:nvPr/>
            </p:nvSpPr>
            <p:spPr>
              <a:xfrm>
                <a:off x="333375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4323E816-4501-8731-1D42-E9F089F98C13}"/>
                  </a:ext>
                </a:extLst>
              </p:cNvPr>
              <p:cNvSpPr/>
              <p:nvPr/>
            </p:nvSpPr>
            <p:spPr>
              <a:xfrm>
                <a:off x="1076071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B01B7C91-2C80-06CD-261F-F5EC5E993F1D}"/>
                  </a:ext>
                </a:extLst>
              </p:cNvPr>
              <p:cNvCxnSpPr/>
              <p:nvPr/>
            </p:nvCxnSpPr>
            <p:spPr>
              <a:xfrm>
                <a:off x="3502025" y="1819275"/>
                <a:ext cx="718566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327D6FC-7FF0-524B-008D-23E27648F3C7}"/>
                </a:ext>
              </a:extLst>
            </p:cNvPr>
            <p:cNvGrpSpPr/>
            <p:nvPr/>
          </p:nvGrpSpPr>
          <p:grpSpPr>
            <a:xfrm>
              <a:off x="1125415" y="5542691"/>
              <a:ext cx="7952081" cy="95250"/>
              <a:chOff x="1125415" y="5542691"/>
              <a:chExt cx="7952081" cy="95250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FC109C18-2E88-6CAA-6289-47027A1D2694}"/>
                  </a:ext>
                </a:extLst>
              </p:cNvPr>
              <p:cNvSpPr/>
              <p:nvPr/>
            </p:nvSpPr>
            <p:spPr>
              <a:xfrm>
                <a:off x="1125415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37458A48-415B-9D20-4127-5E8D987A769C}"/>
                  </a:ext>
                </a:extLst>
              </p:cNvPr>
              <p:cNvSpPr/>
              <p:nvPr/>
            </p:nvSpPr>
            <p:spPr>
              <a:xfrm>
                <a:off x="8982246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96879F75-BA5B-578D-58C3-F3A8446AD406}"/>
                  </a:ext>
                </a:extLst>
              </p:cNvPr>
              <p:cNvCxnSpPr/>
              <p:nvPr/>
            </p:nvCxnSpPr>
            <p:spPr>
              <a:xfrm>
                <a:off x="1332511" y="5590316"/>
                <a:ext cx="753789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Title 20">
            <a:extLst>
              <a:ext uri="{FF2B5EF4-FFF2-40B4-BE49-F238E27FC236}">
                <a16:creationId xmlns:a16="http://schemas.microsoft.com/office/drawing/2014/main" id="{09F23473-623B-0BCB-705B-85E7A23F96B4}"/>
              </a:ext>
            </a:extLst>
          </p:cNvPr>
          <p:cNvSpPr txBox="1">
            <a:spLocks/>
          </p:cNvSpPr>
          <p:nvPr/>
        </p:nvSpPr>
        <p:spPr>
          <a:xfrm>
            <a:off x="1249542" y="1516138"/>
            <a:ext cx="9467636" cy="378802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支持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TCP</a:t>
            </a: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由于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UDP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已经监听了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53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端口，找了一些资料发现需要端口复用，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socket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设置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SO_REUSEADDR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和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SO_REUSEPORT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的值为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1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即可。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对于不同操作系统需要设置的值可能有所不同，有包 </a:t>
            </a:r>
            <a:r>
              <a:rPr lang="en-US" altLang="zh-CN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gogf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/</a:t>
            </a:r>
            <a:r>
              <a:rPr lang="en-US" altLang="zh-CN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greuse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 github.com/</a:t>
            </a:r>
            <a:r>
              <a:rPr lang="en-US" altLang="zh-CN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gogf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/</a:t>
            </a:r>
            <a:r>
              <a:rPr lang="en-US" altLang="zh-CN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greuse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可以解决。这样既可以接收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UDP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包又可以接收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TCP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包。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支持切换协议、递归查询开关等自定义选项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跟客户端的命令行库一样，设置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flag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即可。若关闭递归查询，会返回从根服务器第一个得到的结果或缓存的结果。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AA57DF8-4D78-D24B-B5E5-DA3DA90BE16E}"/>
              </a:ext>
            </a:extLst>
          </p:cNvPr>
          <p:cNvGrpSpPr/>
          <p:nvPr/>
        </p:nvGrpSpPr>
        <p:grpSpPr>
          <a:xfrm>
            <a:off x="623971" y="286657"/>
            <a:ext cx="4079074" cy="874463"/>
            <a:chOff x="623971" y="286657"/>
            <a:chExt cx="4079074" cy="87446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9FA96487-3E6C-DBD5-6462-A9F4C6766F04}"/>
                </a:ext>
              </a:extLst>
            </p:cNvPr>
            <p:cNvGrpSpPr/>
            <p:nvPr/>
          </p:nvGrpSpPr>
          <p:grpSpPr>
            <a:xfrm>
              <a:off x="623971" y="458061"/>
              <a:ext cx="3948030" cy="564493"/>
              <a:chOff x="1125415" y="1726423"/>
              <a:chExt cx="9870831" cy="3911518"/>
            </a:xfrm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2CD321D5-FBB6-08B2-2329-1621E575B829}"/>
                  </a:ext>
                </a:extLst>
              </p:cNvPr>
              <p:cNvSpPr/>
              <p:nvPr/>
            </p:nvSpPr>
            <p:spPr bwMode="auto">
              <a:xfrm>
                <a:off x="1125415" y="1726423"/>
                <a:ext cx="9870831" cy="3683981"/>
              </a:xfrm>
              <a:custGeom>
                <a:avLst/>
                <a:gdLst>
                  <a:gd name="T0" fmla="*/ 500 w 30299"/>
                  <a:gd name="T1" fmla="*/ 2 h 11303"/>
                  <a:gd name="T2" fmla="*/ 5647 w 30299"/>
                  <a:gd name="T3" fmla="*/ 2 h 11303"/>
                  <a:gd name="T4" fmla="*/ 6172 w 30299"/>
                  <a:gd name="T5" fmla="*/ 343 h 11303"/>
                  <a:gd name="T6" fmla="*/ 6814 w 30299"/>
                  <a:gd name="T7" fmla="*/ 702 h 11303"/>
                  <a:gd name="T8" fmla="*/ 29799 w 30299"/>
                  <a:gd name="T9" fmla="*/ 702 h 11303"/>
                  <a:gd name="T10" fmla="*/ 30299 w 30299"/>
                  <a:gd name="T11" fmla="*/ 1202 h 11303"/>
                  <a:gd name="T12" fmla="*/ 30299 w 30299"/>
                  <a:gd name="T13" fmla="*/ 10803 h 11303"/>
                  <a:gd name="T14" fmla="*/ 29799 w 30299"/>
                  <a:gd name="T15" fmla="*/ 11303 h 11303"/>
                  <a:gd name="T16" fmla="*/ 500 w 30299"/>
                  <a:gd name="T17" fmla="*/ 11303 h 11303"/>
                  <a:gd name="T18" fmla="*/ 0 w 30299"/>
                  <a:gd name="T19" fmla="*/ 10803 h 11303"/>
                  <a:gd name="T20" fmla="*/ 0 w 30299"/>
                  <a:gd name="T21" fmla="*/ 502 h 11303"/>
                  <a:gd name="T22" fmla="*/ 500 w 30299"/>
                  <a:gd name="T23" fmla="*/ 2 h 11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299" h="11303">
                    <a:moveTo>
                      <a:pt x="500" y="2"/>
                    </a:moveTo>
                    <a:lnTo>
                      <a:pt x="5647" y="2"/>
                    </a:lnTo>
                    <a:cubicBezTo>
                      <a:pt x="5881" y="0"/>
                      <a:pt x="6022" y="193"/>
                      <a:pt x="6172" y="343"/>
                    </a:cubicBezTo>
                    <a:cubicBezTo>
                      <a:pt x="6390" y="560"/>
                      <a:pt x="6467" y="729"/>
                      <a:pt x="6814" y="702"/>
                    </a:cubicBezTo>
                    <a:lnTo>
                      <a:pt x="29799" y="702"/>
                    </a:lnTo>
                    <a:cubicBezTo>
                      <a:pt x="30074" y="702"/>
                      <a:pt x="30299" y="927"/>
                      <a:pt x="30299" y="1202"/>
                    </a:cubicBezTo>
                    <a:lnTo>
                      <a:pt x="30299" y="10803"/>
                    </a:lnTo>
                    <a:cubicBezTo>
                      <a:pt x="30299" y="11078"/>
                      <a:pt x="30074" y="11303"/>
                      <a:pt x="29799" y="11303"/>
                    </a:cubicBezTo>
                    <a:lnTo>
                      <a:pt x="500" y="11303"/>
                    </a:lnTo>
                    <a:cubicBezTo>
                      <a:pt x="225" y="11303"/>
                      <a:pt x="0" y="11078"/>
                      <a:pt x="0" y="10803"/>
                    </a:cubicBezTo>
                    <a:lnTo>
                      <a:pt x="0" y="502"/>
                    </a:lnTo>
                    <a:cubicBezTo>
                      <a:pt x="0" y="227"/>
                      <a:pt x="225" y="2"/>
                      <a:pt x="500" y="2"/>
                    </a:cubicBezTo>
                    <a:close/>
                  </a:path>
                </a:pathLst>
              </a:custGeom>
              <a:solidFill>
                <a:srgbClr val="00B0F0">
                  <a:alpha val="14902"/>
                </a:srgbClr>
              </a:solidFill>
              <a:ln w="19050" cap="flat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B0830180-78C2-F2E8-E3F3-BA563586D3BC}"/>
                  </a:ext>
                </a:extLst>
              </p:cNvPr>
              <p:cNvGrpSpPr/>
              <p:nvPr/>
            </p:nvGrpSpPr>
            <p:grpSpPr>
              <a:xfrm>
                <a:off x="3333750" y="1771650"/>
                <a:ext cx="7522210" cy="95250"/>
                <a:chOff x="3333750" y="1771650"/>
                <a:chExt cx="7522210" cy="95250"/>
              </a:xfrm>
            </p:grpSpPr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0821FC22-E5D3-474D-260E-DB90AFE8298D}"/>
                    </a:ext>
                  </a:extLst>
                </p:cNvPr>
                <p:cNvSpPr/>
                <p:nvPr/>
              </p:nvSpPr>
              <p:spPr>
                <a:xfrm>
                  <a:off x="333375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A59DBF90-A186-6C92-033A-ACC35C81A43B}"/>
                    </a:ext>
                  </a:extLst>
                </p:cNvPr>
                <p:cNvSpPr/>
                <p:nvPr/>
              </p:nvSpPr>
              <p:spPr>
                <a:xfrm>
                  <a:off x="1076071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794C3324-9C37-BBC3-3BF0-CF30635CC882}"/>
                    </a:ext>
                  </a:extLst>
                </p:cNvPr>
                <p:cNvCxnSpPr/>
                <p:nvPr/>
              </p:nvCxnSpPr>
              <p:spPr>
                <a:xfrm>
                  <a:off x="3502025" y="1819275"/>
                  <a:ext cx="718566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1722C1CF-0759-7E7D-9E57-03A260BC456C}"/>
                  </a:ext>
                </a:extLst>
              </p:cNvPr>
              <p:cNvGrpSpPr/>
              <p:nvPr/>
            </p:nvGrpSpPr>
            <p:grpSpPr>
              <a:xfrm>
                <a:off x="1125415" y="5542691"/>
                <a:ext cx="7952081" cy="95250"/>
                <a:chOff x="1125415" y="5542691"/>
                <a:chExt cx="7952081" cy="95250"/>
              </a:xfrm>
            </p:grpSpPr>
            <p:sp>
              <p:nvSpPr>
                <p:cNvPr id="33" name="矩形 32">
                  <a:extLst>
                    <a:ext uri="{FF2B5EF4-FFF2-40B4-BE49-F238E27FC236}">
                      <a16:creationId xmlns:a16="http://schemas.microsoft.com/office/drawing/2014/main" id="{C69551D2-BE03-736F-89FB-0778E8169F3D}"/>
                    </a:ext>
                  </a:extLst>
                </p:cNvPr>
                <p:cNvSpPr/>
                <p:nvPr/>
              </p:nvSpPr>
              <p:spPr>
                <a:xfrm>
                  <a:off x="1125415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15586BE2-BF42-084A-87CB-09EAF3A5FE0D}"/>
                    </a:ext>
                  </a:extLst>
                </p:cNvPr>
                <p:cNvSpPr/>
                <p:nvPr/>
              </p:nvSpPr>
              <p:spPr>
                <a:xfrm>
                  <a:off x="8982246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C6A79BBD-6A7C-3C87-70C9-BD730DDFBD8E}"/>
                    </a:ext>
                  </a:extLst>
                </p:cNvPr>
                <p:cNvCxnSpPr/>
                <p:nvPr/>
              </p:nvCxnSpPr>
              <p:spPr>
                <a:xfrm>
                  <a:off x="1332511" y="5590316"/>
                  <a:ext cx="753789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D873239-AAAE-501A-D63E-2A163897430C}"/>
                </a:ext>
              </a:extLst>
            </p:cNvPr>
            <p:cNvSpPr txBox="1"/>
            <p:nvPr/>
          </p:nvSpPr>
          <p:spPr>
            <a:xfrm>
              <a:off x="1790746" y="503968"/>
              <a:ext cx="29122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进阶任务</a:t>
              </a: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7234F6D-DEB5-00C9-578A-F30D236C00A0}"/>
                </a:ext>
              </a:extLst>
            </p:cNvPr>
            <p:cNvGrpSpPr/>
            <p:nvPr/>
          </p:nvGrpSpPr>
          <p:grpSpPr>
            <a:xfrm>
              <a:off x="802056" y="286657"/>
              <a:ext cx="874463" cy="874463"/>
              <a:chOff x="4186409" y="1519409"/>
              <a:chExt cx="3819181" cy="3819181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46924426-0100-C1A8-D603-77F0F6867D9F}"/>
                  </a:ext>
                </a:extLst>
              </p:cNvPr>
              <p:cNvGrpSpPr/>
              <p:nvPr/>
            </p:nvGrpSpPr>
            <p:grpSpPr>
              <a:xfrm>
                <a:off x="4186409" y="1519409"/>
                <a:ext cx="3819181" cy="3819181"/>
                <a:chOff x="4443470" y="2343051"/>
                <a:chExt cx="3305061" cy="3305061"/>
              </a:xfrm>
            </p:grpSpPr>
            <p:sp>
              <p:nvSpPr>
                <p:cNvPr id="27" name="椭圆 26">
                  <a:extLst>
                    <a:ext uri="{FF2B5EF4-FFF2-40B4-BE49-F238E27FC236}">
                      <a16:creationId xmlns:a16="http://schemas.microsoft.com/office/drawing/2014/main" id="{660D33D6-B532-F077-907D-1EC66B49E19C}"/>
                    </a:ext>
                  </a:extLst>
                </p:cNvPr>
                <p:cNvSpPr/>
                <p:nvPr/>
              </p:nvSpPr>
              <p:spPr>
                <a:xfrm>
                  <a:off x="4443470" y="2343051"/>
                  <a:ext cx="3305061" cy="3305061"/>
                </a:xfrm>
                <a:prstGeom prst="ellipse">
                  <a:avLst/>
                </a:prstGeom>
                <a:noFill/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椭圆 27">
                  <a:extLst>
                    <a:ext uri="{FF2B5EF4-FFF2-40B4-BE49-F238E27FC236}">
                      <a16:creationId xmlns:a16="http://schemas.microsoft.com/office/drawing/2014/main" id="{CCD68F8C-62C5-C3DD-5926-54B0BF14F672}"/>
                    </a:ext>
                  </a:extLst>
                </p:cNvPr>
                <p:cNvSpPr/>
                <p:nvPr/>
              </p:nvSpPr>
              <p:spPr>
                <a:xfrm>
                  <a:off x="4977788" y="2877369"/>
                  <a:ext cx="2236424" cy="2236424"/>
                </a:xfrm>
                <a:prstGeom prst="ellipse">
                  <a:avLst/>
                </a:prstGeom>
                <a:noFill/>
                <a:ln w="7620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BF29C986-6909-88FE-8333-B99DD04F5C2D}"/>
                    </a:ext>
                  </a:extLst>
                </p:cNvPr>
                <p:cNvSpPr/>
                <p:nvPr/>
              </p:nvSpPr>
              <p:spPr>
                <a:xfrm rot="18900000">
                  <a:off x="4914291" y="2851151"/>
                  <a:ext cx="493522" cy="425450"/>
                </a:xfrm>
                <a:prstGeom prst="triangl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1DC692FF-34F2-715F-D600-43A0984C2613}"/>
                  </a:ext>
                </a:extLst>
              </p:cNvPr>
              <p:cNvGrpSpPr/>
              <p:nvPr/>
            </p:nvGrpSpPr>
            <p:grpSpPr>
              <a:xfrm>
                <a:off x="4914617" y="2247617"/>
                <a:ext cx="2362765" cy="2362764"/>
                <a:chOff x="5156200" y="3067050"/>
                <a:chExt cx="2044701" cy="2044700"/>
              </a:xfrm>
            </p:grpSpPr>
            <p:sp>
              <p:nvSpPr>
                <p:cNvPr id="25" name="空心弧 24">
                  <a:extLst>
                    <a:ext uri="{FF2B5EF4-FFF2-40B4-BE49-F238E27FC236}">
                      <a16:creationId xmlns:a16="http://schemas.microsoft.com/office/drawing/2014/main" id="{AC51B86E-CA80-3384-E138-E12366A6BDB1}"/>
                    </a:ext>
                  </a:extLst>
                </p:cNvPr>
                <p:cNvSpPr/>
                <p:nvPr/>
              </p:nvSpPr>
              <p:spPr>
                <a:xfrm>
                  <a:off x="5156200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空心弧 25">
                  <a:extLst>
                    <a:ext uri="{FF2B5EF4-FFF2-40B4-BE49-F238E27FC236}">
                      <a16:creationId xmlns:a16="http://schemas.microsoft.com/office/drawing/2014/main" id="{86A8061B-D5ED-E8C6-D216-A2B440E7867D}"/>
                    </a:ext>
                  </a:extLst>
                </p:cNvPr>
                <p:cNvSpPr/>
                <p:nvPr/>
              </p:nvSpPr>
              <p:spPr>
                <a:xfrm rot="10800000">
                  <a:off x="5156201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6BB57F8-677E-EB5A-B535-BC9E4FA1FB03}"/>
                </a:ext>
              </a:extLst>
            </p:cNvPr>
            <p:cNvSpPr txBox="1"/>
            <p:nvPr/>
          </p:nvSpPr>
          <p:spPr>
            <a:xfrm>
              <a:off x="943427" y="406323"/>
              <a:ext cx="6753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cs typeface="+mn-ea"/>
                  <a:sym typeface="+mn-lt"/>
                </a:rPr>
                <a:t>03</a:t>
              </a:r>
              <a:endPara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5992543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F2C6C1D-EA59-EA4E-3EF3-E0313E83D843}"/>
              </a:ext>
            </a:extLst>
          </p:cNvPr>
          <p:cNvGrpSpPr/>
          <p:nvPr/>
        </p:nvGrpSpPr>
        <p:grpSpPr>
          <a:xfrm>
            <a:off x="1071627" y="1228880"/>
            <a:ext cx="9870831" cy="4815571"/>
            <a:chOff x="1125415" y="1726423"/>
            <a:chExt cx="9870831" cy="391151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2FC46DF2-A83A-0ED1-D41F-660E2E51AD7F}"/>
                </a:ext>
              </a:extLst>
            </p:cNvPr>
            <p:cNvSpPr/>
            <p:nvPr/>
          </p:nvSpPr>
          <p:spPr bwMode="auto">
            <a:xfrm>
              <a:off x="1125415" y="1726423"/>
              <a:ext cx="9870831" cy="3683981"/>
            </a:xfrm>
            <a:custGeom>
              <a:avLst/>
              <a:gdLst>
                <a:gd name="T0" fmla="*/ 500 w 30299"/>
                <a:gd name="T1" fmla="*/ 2 h 11303"/>
                <a:gd name="T2" fmla="*/ 5647 w 30299"/>
                <a:gd name="T3" fmla="*/ 2 h 11303"/>
                <a:gd name="T4" fmla="*/ 6172 w 30299"/>
                <a:gd name="T5" fmla="*/ 343 h 11303"/>
                <a:gd name="T6" fmla="*/ 6814 w 30299"/>
                <a:gd name="T7" fmla="*/ 702 h 11303"/>
                <a:gd name="T8" fmla="*/ 29799 w 30299"/>
                <a:gd name="T9" fmla="*/ 702 h 11303"/>
                <a:gd name="T10" fmla="*/ 30299 w 30299"/>
                <a:gd name="T11" fmla="*/ 1202 h 11303"/>
                <a:gd name="T12" fmla="*/ 30299 w 30299"/>
                <a:gd name="T13" fmla="*/ 10803 h 11303"/>
                <a:gd name="T14" fmla="*/ 29799 w 30299"/>
                <a:gd name="T15" fmla="*/ 11303 h 11303"/>
                <a:gd name="T16" fmla="*/ 500 w 30299"/>
                <a:gd name="T17" fmla="*/ 11303 h 11303"/>
                <a:gd name="T18" fmla="*/ 0 w 30299"/>
                <a:gd name="T19" fmla="*/ 10803 h 11303"/>
                <a:gd name="T20" fmla="*/ 0 w 30299"/>
                <a:gd name="T21" fmla="*/ 502 h 11303"/>
                <a:gd name="T22" fmla="*/ 500 w 30299"/>
                <a:gd name="T23" fmla="*/ 2 h 1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99" h="11303">
                  <a:moveTo>
                    <a:pt x="500" y="2"/>
                  </a:moveTo>
                  <a:lnTo>
                    <a:pt x="5647" y="2"/>
                  </a:lnTo>
                  <a:cubicBezTo>
                    <a:pt x="5881" y="0"/>
                    <a:pt x="6022" y="193"/>
                    <a:pt x="6172" y="343"/>
                  </a:cubicBezTo>
                  <a:cubicBezTo>
                    <a:pt x="6390" y="560"/>
                    <a:pt x="6467" y="729"/>
                    <a:pt x="6814" y="702"/>
                  </a:cubicBezTo>
                  <a:lnTo>
                    <a:pt x="29799" y="702"/>
                  </a:lnTo>
                  <a:cubicBezTo>
                    <a:pt x="30074" y="702"/>
                    <a:pt x="30299" y="927"/>
                    <a:pt x="30299" y="1202"/>
                  </a:cubicBezTo>
                  <a:lnTo>
                    <a:pt x="30299" y="10803"/>
                  </a:lnTo>
                  <a:cubicBezTo>
                    <a:pt x="30299" y="11078"/>
                    <a:pt x="30074" y="11303"/>
                    <a:pt x="29799" y="11303"/>
                  </a:cubicBezTo>
                  <a:lnTo>
                    <a:pt x="500" y="11303"/>
                  </a:lnTo>
                  <a:cubicBezTo>
                    <a:pt x="225" y="11303"/>
                    <a:pt x="0" y="11078"/>
                    <a:pt x="0" y="10803"/>
                  </a:cubicBezTo>
                  <a:lnTo>
                    <a:pt x="0" y="502"/>
                  </a:lnTo>
                  <a:cubicBezTo>
                    <a:pt x="0" y="227"/>
                    <a:pt x="225" y="2"/>
                    <a:pt x="500" y="2"/>
                  </a:cubicBezTo>
                  <a:close/>
                </a:path>
              </a:pathLst>
            </a:custGeom>
            <a:solidFill>
              <a:srgbClr val="00B0F0">
                <a:alpha val="14902"/>
              </a:srgbClr>
            </a:solidFill>
            <a:ln w="19050" cap="flat">
              <a:solidFill>
                <a:srgbClr val="00B0F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9CB5463-BC34-59AF-E592-521B3F40E292}"/>
                </a:ext>
              </a:extLst>
            </p:cNvPr>
            <p:cNvGrpSpPr/>
            <p:nvPr/>
          </p:nvGrpSpPr>
          <p:grpSpPr>
            <a:xfrm>
              <a:off x="3333750" y="1771650"/>
              <a:ext cx="7522210" cy="95250"/>
              <a:chOff x="3333750" y="1771650"/>
              <a:chExt cx="7522210" cy="95250"/>
            </a:xfrm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96A54A6C-A98B-32D2-8786-7909DFA97131}"/>
                  </a:ext>
                </a:extLst>
              </p:cNvPr>
              <p:cNvSpPr/>
              <p:nvPr/>
            </p:nvSpPr>
            <p:spPr>
              <a:xfrm>
                <a:off x="333375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4323E816-4501-8731-1D42-E9F089F98C13}"/>
                  </a:ext>
                </a:extLst>
              </p:cNvPr>
              <p:cNvSpPr/>
              <p:nvPr/>
            </p:nvSpPr>
            <p:spPr>
              <a:xfrm>
                <a:off x="1076071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B01B7C91-2C80-06CD-261F-F5EC5E993F1D}"/>
                  </a:ext>
                </a:extLst>
              </p:cNvPr>
              <p:cNvCxnSpPr/>
              <p:nvPr/>
            </p:nvCxnSpPr>
            <p:spPr>
              <a:xfrm>
                <a:off x="3502025" y="1819275"/>
                <a:ext cx="718566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327D6FC-7FF0-524B-008D-23E27648F3C7}"/>
                </a:ext>
              </a:extLst>
            </p:cNvPr>
            <p:cNvGrpSpPr/>
            <p:nvPr/>
          </p:nvGrpSpPr>
          <p:grpSpPr>
            <a:xfrm>
              <a:off x="1125415" y="5542691"/>
              <a:ext cx="7952081" cy="95250"/>
              <a:chOff x="1125415" y="5542691"/>
              <a:chExt cx="7952081" cy="95250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FC109C18-2E88-6CAA-6289-47027A1D2694}"/>
                  </a:ext>
                </a:extLst>
              </p:cNvPr>
              <p:cNvSpPr/>
              <p:nvPr/>
            </p:nvSpPr>
            <p:spPr>
              <a:xfrm>
                <a:off x="1125415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37458A48-415B-9D20-4127-5E8D987A769C}"/>
                  </a:ext>
                </a:extLst>
              </p:cNvPr>
              <p:cNvSpPr/>
              <p:nvPr/>
            </p:nvSpPr>
            <p:spPr>
              <a:xfrm>
                <a:off x="8982246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96879F75-BA5B-578D-58C3-F3A8446AD406}"/>
                  </a:ext>
                </a:extLst>
              </p:cNvPr>
              <p:cNvCxnSpPr/>
              <p:nvPr/>
            </p:nvCxnSpPr>
            <p:spPr>
              <a:xfrm>
                <a:off x="1332511" y="5590316"/>
                <a:ext cx="753789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Title 20">
            <a:extLst>
              <a:ext uri="{FF2B5EF4-FFF2-40B4-BE49-F238E27FC236}">
                <a16:creationId xmlns:a16="http://schemas.microsoft.com/office/drawing/2014/main" id="{09F23473-623B-0BCB-705B-85E7A23F96B4}"/>
              </a:ext>
            </a:extLst>
          </p:cNvPr>
          <p:cNvSpPr txBox="1">
            <a:spLocks/>
          </p:cNvSpPr>
          <p:nvPr/>
        </p:nvSpPr>
        <p:spPr>
          <a:xfrm>
            <a:off x="1249542" y="1516138"/>
            <a:ext cx="9467636" cy="433176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$ dig </a:t>
            </a:r>
            <a:r>
              <a:rPr lang="en-US" altLang="zh-CN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aaaa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 google.com @localhost</a:t>
            </a: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即使从其他服务器查询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google.com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的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AAAA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记录也是得不到正确结果的（返回了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SOA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结果），但是这条会直接让服务器陷入一直查询的递归里，即使客户端取消了服务端也仍然在查询。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不过以下命令是有效的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$ dig </a:t>
            </a:r>
            <a:r>
              <a:rPr lang="en-US" altLang="zh-CN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aaaa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 ns1.google.com @localhost</a:t>
            </a: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ns1.google.com.         172800  IN      AAAA    2001:4860:4802:32::a</a:t>
            </a: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所以仍然有很多地方可以改进：服务端取消查询时便终止一切操作、设置全局查询超时时间等等。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AA57DF8-4D78-D24B-B5E5-DA3DA90BE16E}"/>
              </a:ext>
            </a:extLst>
          </p:cNvPr>
          <p:cNvGrpSpPr/>
          <p:nvPr/>
        </p:nvGrpSpPr>
        <p:grpSpPr>
          <a:xfrm>
            <a:off x="623971" y="286657"/>
            <a:ext cx="4079074" cy="874463"/>
            <a:chOff x="623971" y="286657"/>
            <a:chExt cx="4079074" cy="87446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9FA96487-3E6C-DBD5-6462-A9F4C6766F04}"/>
                </a:ext>
              </a:extLst>
            </p:cNvPr>
            <p:cNvGrpSpPr/>
            <p:nvPr/>
          </p:nvGrpSpPr>
          <p:grpSpPr>
            <a:xfrm>
              <a:off x="623971" y="458061"/>
              <a:ext cx="3948030" cy="564493"/>
              <a:chOff x="1125415" y="1726423"/>
              <a:chExt cx="9870831" cy="3911518"/>
            </a:xfrm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2CD321D5-FBB6-08B2-2329-1621E575B829}"/>
                  </a:ext>
                </a:extLst>
              </p:cNvPr>
              <p:cNvSpPr/>
              <p:nvPr/>
            </p:nvSpPr>
            <p:spPr bwMode="auto">
              <a:xfrm>
                <a:off x="1125415" y="1726423"/>
                <a:ext cx="9870831" cy="3683981"/>
              </a:xfrm>
              <a:custGeom>
                <a:avLst/>
                <a:gdLst>
                  <a:gd name="T0" fmla="*/ 500 w 30299"/>
                  <a:gd name="T1" fmla="*/ 2 h 11303"/>
                  <a:gd name="T2" fmla="*/ 5647 w 30299"/>
                  <a:gd name="T3" fmla="*/ 2 h 11303"/>
                  <a:gd name="T4" fmla="*/ 6172 w 30299"/>
                  <a:gd name="T5" fmla="*/ 343 h 11303"/>
                  <a:gd name="T6" fmla="*/ 6814 w 30299"/>
                  <a:gd name="T7" fmla="*/ 702 h 11303"/>
                  <a:gd name="T8" fmla="*/ 29799 w 30299"/>
                  <a:gd name="T9" fmla="*/ 702 h 11303"/>
                  <a:gd name="T10" fmla="*/ 30299 w 30299"/>
                  <a:gd name="T11" fmla="*/ 1202 h 11303"/>
                  <a:gd name="T12" fmla="*/ 30299 w 30299"/>
                  <a:gd name="T13" fmla="*/ 10803 h 11303"/>
                  <a:gd name="T14" fmla="*/ 29799 w 30299"/>
                  <a:gd name="T15" fmla="*/ 11303 h 11303"/>
                  <a:gd name="T16" fmla="*/ 500 w 30299"/>
                  <a:gd name="T17" fmla="*/ 11303 h 11303"/>
                  <a:gd name="T18" fmla="*/ 0 w 30299"/>
                  <a:gd name="T19" fmla="*/ 10803 h 11303"/>
                  <a:gd name="T20" fmla="*/ 0 w 30299"/>
                  <a:gd name="T21" fmla="*/ 502 h 11303"/>
                  <a:gd name="T22" fmla="*/ 500 w 30299"/>
                  <a:gd name="T23" fmla="*/ 2 h 11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299" h="11303">
                    <a:moveTo>
                      <a:pt x="500" y="2"/>
                    </a:moveTo>
                    <a:lnTo>
                      <a:pt x="5647" y="2"/>
                    </a:lnTo>
                    <a:cubicBezTo>
                      <a:pt x="5881" y="0"/>
                      <a:pt x="6022" y="193"/>
                      <a:pt x="6172" y="343"/>
                    </a:cubicBezTo>
                    <a:cubicBezTo>
                      <a:pt x="6390" y="560"/>
                      <a:pt x="6467" y="729"/>
                      <a:pt x="6814" y="702"/>
                    </a:cubicBezTo>
                    <a:lnTo>
                      <a:pt x="29799" y="702"/>
                    </a:lnTo>
                    <a:cubicBezTo>
                      <a:pt x="30074" y="702"/>
                      <a:pt x="30299" y="927"/>
                      <a:pt x="30299" y="1202"/>
                    </a:cubicBezTo>
                    <a:lnTo>
                      <a:pt x="30299" y="10803"/>
                    </a:lnTo>
                    <a:cubicBezTo>
                      <a:pt x="30299" y="11078"/>
                      <a:pt x="30074" y="11303"/>
                      <a:pt x="29799" y="11303"/>
                    </a:cubicBezTo>
                    <a:lnTo>
                      <a:pt x="500" y="11303"/>
                    </a:lnTo>
                    <a:cubicBezTo>
                      <a:pt x="225" y="11303"/>
                      <a:pt x="0" y="11078"/>
                      <a:pt x="0" y="10803"/>
                    </a:cubicBezTo>
                    <a:lnTo>
                      <a:pt x="0" y="502"/>
                    </a:lnTo>
                    <a:cubicBezTo>
                      <a:pt x="0" y="227"/>
                      <a:pt x="225" y="2"/>
                      <a:pt x="500" y="2"/>
                    </a:cubicBezTo>
                    <a:close/>
                  </a:path>
                </a:pathLst>
              </a:custGeom>
              <a:solidFill>
                <a:srgbClr val="00B0F0">
                  <a:alpha val="14902"/>
                </a:srgbClr>
              </a:solidFill>
              <a:ln w="19050" cap="flat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B0830180-78C2-F2E8-E3F3-BA563586D3BC}"/>
                  </a:ext>
                </a:extLst>
              </p:cNvPr>
              <p:cNvGrpSpPr/>
              <p:nvPr/>
            </p:nvGrpSpPr>
            <p:grpSpPr>
              <a:xfrm>
                <a:off x="3333750" y="1771650"/>
                <a:ext cx="7522210" cy="95250"/>
                <a:chOff x="3333750" y="1771650"/>
                <a:chExt cx="7522210" cy="95250"/>
              </a:xfrm>
            </p:grpSpPr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0821FC22-E5D3-474D-260E-DB90AFE8298D}"/>
                    </a:ext>
                  </a:extLst>
                </p:cNvPr>
                <p:cNvSpPr/>
                <p:nvPr/>
              </p:nvSpPr>
              <p:spPr>
                <a:xfrm>
                  <a:off x="333375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A59DBF90-A186-6C92-033A-ACC35C81A43B}"/>
                    </a:ext>
                  </a:extLst>
                </p:cNvPr>
                <p:cNvSpPr/>
                <p:nvPr/>
              </p:nvSpPr>
              <p:spPr>
                <a:xfrm>
                  <a:off x="1076071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794C3324-9C37-BBC3-3BF0-CF30635CC882}"/>
                    </a:ext>
                  </a:extLst>
                </p:cNvPr>
                <p:cNvCxnSpPr/>
                <p:nvPr/>
              </p:nvCxnSpPr>
              <p:spPr>
                <a:xfrm>
                  <a:off x="3502025" y="1819275"/>
                  <a:ext cx="718566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1722C1CF-0759-7E7D-9E57-03A260BC456C}"/>
                  </a:ext>
                </a:extLst>
              </p:cNvPr>
              <p:cNvGrpSpPr/>
              <p:nvPr/>
            </p:nvGrpSpPr>
            <p:grpSpPr>
              <a:xfrm>
                <a:off x="1125415" y="5542691"/>
                <a:ext cx="7952081" cy="95250"/>
                <a:chOff x="1125415" y="5542691"/>
                <a:chExt cx="7952081" cy="95250"/>
              </a:xfrm>
            </p:grpSpPr>
            <p:sp>
              <p:nvSpPr>
                <p:cNvPr id="33" name="矩形 32">
                  <a:extLst>
                    <a:ext uri="{FF2B5EF4-FFF2-40B4-BE49-F238E27FC236}">
                      <a16:creationId xmlns:a16="http://schemas.microsoft.com/office/drawing/2014/main" id="{C69551D2-BE03-736F-89FB-0778E8169F3D}"/>
                    </a:ext>
                  </a:extLst>
                </p:cNvPr>
                <p:cNvSpPr/>
                <p:nvPr/>
              </p:nvSpPr>
              <p:spPr>
                <a:xfrm>
                  <a:off x="1125415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15586BE2-BF42-084A-87CB-09EAF3A5FE0D}"/>
                    </a:ext>
                  </a:extLst>
                </p:cNvPr>
                <p:cNvSpPr/>
                <p:nvPr/>
              </p:nvSpPr>
              <p:spPr>
                <a:xfrm>
                  <a:off x="8982246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C6A79BBD-6A7C-3C87-70C9-BD730DDFBD8E}"/>
                    </a:ext>
                  </a:extLst>
                </p:cNvPr>
                <p:cNvCxnSpPr/>
                <p:nvPr/>
              </p:nvCxnSpPr>
              <p:spPr>
                <a:xfrm>
                  <a:off x="1332511" y="5590316"/>
                  <a:ext cx="753789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D873239-AAAE-501A-D63E-2A163897430C}"/>
                </a:ext>
              </a:extLst>
            </p:cNvPr>
            <p:cNvSpPr txBox="1"/>
            <p:nvPr/>
          </p:nvSpPr>
          <p:spPr>
            <a:xfrm>
              <a:off x="1790746" y="503968"/>
              <a:ext cx="29122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Hack</a:t>
              </a:r>
              <a:endParaRPr lang="zh-CN" altLang="en-US" sz="2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endParaRP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7234F6D-DEB5-00C9-578A-F30D236C00A0}"/>
                </a:ext>
              </a:extLst>
            </p:cNvPr>
            <p:cNvGrpSpPr/>
            <p:nvPr/>
          </p:nvGrpSpPr>
          <p:grpSpPr>
            <a:xfrm>
              <a:off x="802056" y="286657"/>
              <a:ext cx="874463" cy="874463"/>
              <a:chOff x="4186409" y="1519409"/>
              <a:chExt cx="3819181" cy="3819181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46924426-0100-C1A8-D603-77F0F6867D9F}"/>
                  </a:ext>
                </a:extLst>
              </p:cNvPr>
              <p:cNvGrpSpPr/>
              <p:nvPr/>
            </p:nvGrpSpPr>
            <p:grpSpPr>
              <a:xfrm>
                <a:off x="4186409" y="1519409"/>
                <a:ext cx="3819181" cy="3819181"/>
                <a:chOff x="4443470" y="2343051"/>
                <a:chExt cx="3305061" cy="3305061"/>
              </a:xfrm>
            </p:grpSpPr>
            <p:sp>
              <p:nvSpPr>
                <p:cNvPr id="27" name="椭圆 26">
                  <a:extLst>
                    <a:ext uri="{FF2B5EF4-FFF2-40B4-BE49-F238E27FC236}">
                      <a16:creationId xmlns:a16="http://schemas.microsoft.com/office/drawing/2014/main" id="{660D33D6-B532-F077-907D-1EC66B49E19C}"/>
                    </a:ext>
                  </a:extLst>
                </p:cNvPr>
                <p:cNvSpPr/>
                <p:nvPr/>
              </p:nvSpPr>
              <p:spPr>
                <a:xfrm>
                  <a:off x="4443470" y="2343051"/>
                  <a:ext cx="3305061" cy="3305061"/>
                </a:xfrm>
                <a:prstGeom prst="ellipse">
                  <a:avLst/>
                </a:prstGeom>
                <a:noFill/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椭圆 27">
                  <a:extLst>
                    <a:ext uri="{FF2B5EF4-FFF2-40B4-BE49-F238E27FC236}">
                      <a16:creationId xmlns:a16="http://schemas.microsoft.com/office/drawing/2014/main" id="{CCD68F8C-62C5-C3DD-5926-54B0BF14F672}"/>
                    </a:ext>
                  </a:extLst>
                </p:cNvPr>
                <p:cNvSpPr/>
                <p:nvPr/>
              </p:nvSpPr>
              <p:spPr>
                <a:xfrm>
                  <a:off x="4977788" y="2877369"/>
                  <a:ext cx="2236424" cy="2236424"/>
                </a:xfrm>
                <a:prstGeom prst="ellipse">
                  <a:avLst/>
                </a:prstGeom>
                <a:noFill/>
                <a:ln w="7620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BF29C986-6909-88FE-8333-B99DD04F5C2D}"/>
                    </a:ext>
                  </a:extLst>
                </p:cNvPr>
                <p:cNvSpPr/>
                <p:nvPr/>
              </p:nvSpPr>
              <p:spPr>
                <a:xfrm rot="18900000">
                  <a:off x="4914291" y="2851151"/>
                  <a:ext cx="493522" cy="425450"/>
                </a:xfrm>
                <a:prstGeom prst="triangl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1DC692FF-34F2-715F-D600-43A0984C2613}"/>
                  </a:ext>
                </a:extLst>
              </p:cNvPr>
              <p:cNvGrpSpPr/>
              <p:nvPr/>
            </p:nvGrpSpPr>
            <p:grpSpPr>
              <a:xfrm>
                <a:off x="4914617" y="2247617"/>
                <a:ext cx="2362765" cy="2362764"/>
                <a:chOff x="5156200" y="3067050"/>
                <a:chExt cx="2044701" cy="2044700"/>
              </a:xfrm>
            </p:grpSpPr>
            <p:sp>
              <p:nvSpPr>
                <p:cNvPr id="25" name="空心弧 24">
                  <a:extLst>
                    <a:ext uri="{FF2B5EF4-FFF2-40B4-BE49-F238E27FC236}">
                      <a16:creationId xmlns:a16="http://schemas.microsoft.com/office/drawing/2014/main" id="{AC51B86E-CA80-3384-E138-E12366A6BDB1}"/>
                    </a:ext>
                  </a:extLst>
                </p:cNvPr>
                <p:cNvSpPr/>
                <p:nvPr/>
              </p:nvSpPr>
              <p:spPr>
                <a:xfrm>
                  <a:off x="5156200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空心弧 25">
                  <a:extLst>
                    <a:ext uri="{FF2B5EF4-FFF2-40B4-BE49-F238E27FC236}">
                      <a16:creationId xmlns:a16="http://schemas.microsoft.com/office/drawing/2014/main" id="{86A8061B-D5ED-E8C6-D216-A2B440E7867D}"/>
                    </a:ext>
                  </a:extLst>
                </p:cNvPr>
                <p:cNvSpPr/>
                <p:nvPr/>
              </p:nvSpPr>
              <p:spPr>
                <a:xfrm rot="10800000">
                  <a:off x="5156201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6BB57F8-677E-EB5A-B535-BC9E4FA1FB03}"/>
                </a:ext>
              </a:extLst>
            </p:cNvPr>
            <p:cNvSpPr txBox="1"/>
            <p:nvPr/>
          </p:nvSpPr>
          <p:spPr>
            <a:xfrm>
              <a:off x="943427" y="406323"/>
              <a:ext cx="6753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cs typeface="+mn-ea"/>
                  <a:sym typeface="+mn-lt"/>
                </a:rPr>
                <a:t>03</a:t>
              </a:r>
              <a:endPara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51064785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8755B670-311E-4267-8583-F75301ABBD48}"/>
              </a:ext>
            </a:extLst>
          </p:cNvPr>
          <p:cNvGrpSpPr/>
          <p:nvPr/>
        </p:nvGrpSpPr>
        <p:grpSpPr>
          <a:xfrm>
            <a:off x="4675402" y="1799304"/>
            <a:ext cx="2841196" cy="2841196"/>
            <a:chOff x="4186409" y="1519409"/>
            <a:chExt cx="3819181" cy="3819181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A641189E-22FC-4504-8DCA-6A09268F5E4F}"/>
                </a:ext>
              </a:extLst>
            </p:cNvPr>
            <p:cNvGrpSpPr/>
            <p:nvPr/>
          </p:nvGrpSpPr>
          <p:grpSpPr>
            <a:xfrm>
              <a:off x="4186409" y="1519409"/>
              <a:ext cx="3819181" cy="3819181"/>
              <a:chOff x="4443470" y="2343051"/>
              <a:chExt cx="3305061" cy="3305061"/>
            </a:xfrm>
          </p:grpSpPr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2E04DD1-F174-49BA-86D5-928E27351EDC}"/>
                  </a:ext>
                </a:extLst>
              </p:cNvPr>
              <p:cNvSpPr/>
              <p:nvPr/>
            </p:nvSpPr>
            <p:spPr>
              <a:xfrm>
                <a:off x="4443470" y="2343051"/>
                <a:ext cx="3305061" cy="3305061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" name="椭圆 3">
                <a:extLst>
                  <a:ext uri="{FF2B5EF4-FFF2-40B4-BE49-F238E27FC236}">
                    <a16:creationId xmlns:a16="http://schemas.microsoft.com/office/drawing/2014/main" id="{0D7552CD-372B-433F-A392-2084F04B07F5}"/>
                  </a:ext>
                </a:extLst>
              </p:cNvPr>
              <p:cNvSpPr/>
              <p:nvPr/>
            </p:nvSpPr>
            <p:spPr>
              <a:xfrm>
                <a:off x="4977788" y="2877369"/>
                <a:ext cx="2236424" cy="2236424"/>
              </a:xfrm>
              <a:prstGeom prst="ellipse">
                <a:avLst/>
              </a:prstGeom>
              <a:noFill/>
              <a:ln w="762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" name="等腰三角形 4">
                <a:extLst>
                  <a:ext uri="{FF2B5EF4-FFF2-40B4-BE49-F238E27FC236}">
                    <a16:creationId xmlns:a16="http://schemas.microsoft.com/office/drawing/2014/main" id="{B9FBD044-3A48-4BDF-83C8-CF1956F7216A}"/>
                  </a:ext>
                </a:extLst>
              </p:cNvPr>
              <p:cNvSpPr/>
              <p:nvPr/>
            </p:nvSpPr>
            <p:spPr>
              <a:xfrm rot="18900000">
                <a:off x="4914291" y="2851151"/>
                <a:ext cx="493522" cy="425450"/>
              </a:xfrm>
              <a:prstGeom prst="triangl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B98A62AD-85F2-42EF-8BE7-B0D88B1AF15D}"/>
                </a:ext>
              </a:extLst>
            </p:cNvPr>
            <p:cNvGrpSpPr/>
            <p:nvPr/>
          </p:nvGrpSpPr>
          <p:grpSpPr>
            <a:xfrm>
              <a:off x="4914617" y="2247617"/>
              <a:ext cx="2362765" cy="2362764"/>
              <a:chOff x="5156200" y="3067050"/>
              <a:chExt cx="2044701" cy="2044700"/>
            </a:xfrm>
          </p:grpSpPr>
          <p:sp>
            <p:nvSpPr>
              <p:cNvPr id="7" name="空心弧 6">
                <a:extLst>
                  <a:ext uri="{FF2B5EF4-FFF2-40B4-BE49-F238E27FC236}">
                    <a16:creationId xmlns:a16="http://schemas.microsoft.com/office/drawing/2014/main" id="{8DAFF700-D565-4614-BA47-2F982409A772}"/>
                  </a:ext>
                </a:extLst>
              </p:cNvPr>
              <p:cNvSpPr/>
              <p:nvPr/>
            </p:nvSpPr>
            <p:spPr>
              <a:xfrm>
                <a:off x="5156200" y="3067050"/>
                <a:ext cx="2044700" cy="2044700"/>
              </a:xfrm>
              <a:prstGeom prst="blockArc">
                <a:avLst>
                  <a:gd name="adj1" fmla="val 11774738"/>
                  <a:gd name="adj2" fmla="val 15586854"/>
                  <a:gd name="adj3" fmla="val 36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" name="空心弧 7">
                <a:extLst>
                  <a:ext uri="{FF2B5EF4-FFF2-40B4-BE49-F238E27FC236}">
                    <a16:creationId xmlns:a16="http://schemas.microsoft.com/office/drawing/2014/main" id="{06B2760A-1A52-4C1D-8553-D7A151401B92}"/>
                  </a:ext>
                </a:extLst>
              </p:cNvPr>
              <p:cNvSpPr/>
              <p:nvPr/>
            </p:nvSpPr>
            <p:spPr>
              <a:xfrm rot="10800000">
                <a:off x="5156201" y="3067050"/>
                <a:ext cx="2044700" cy="2044700"/>
              </a:xfrm>
              <a:prstGeom prst="blockArc">
                <a:avLst>
                  <a:gd name="adj1" fmla="val 11774738"/>
                  <a:gd name="adj2" fmla="val 15586854"/>
                  <a:gd name="adj3" fmla="val 3612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9ECA7106-CD9F-47EB-8456-9543DF146398}"/>
              </a:ext>
            </a:extLst>
          </p:cNvPr>
          <p:cNvSpPr txBox="1"/>
          <p:nvPr/>
        </p:nvSpPr>
        <p:spPr>
          <a:xfrm>
            <a:off x="5571577" y="2698267"/>
            <a:ext cx="14180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04</a:t>
            </a:r>
            <a:endParaRPr lang="zh-CN" altLang="en-US" dirty="0">
              <a:sym typeface="+mn-l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A884910-5B22-42AD-BAC2-34ADBABFD674}"/>
              </a:ext>
            </a:extLst>
          </p:cNvPr>
          <p:cNvSpPr txBox="1"/>
          <p:nvPr/>
        </p:nvSpPr>
        <p:spPr>
          <a:xfrm>
            <a:off x="1985102" y="4966454"/>
            <a:ext cx="82217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尾声</a:t>
            </a:r>
          </a:p>
        </p:txBody>
      </p:sp>
    </p:spTree>
    <p:extLst>
      <p:ext uri="{BB962C8B-B14F-4D97-AF65-F5344CB8AC3E}">
        <p14:creationId xmlns:p14="http://schemas.microsoft.com/office/powerpoint/2010/main" val="40004503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F2C6C1D-EA59-EA4E-3EF3-E0313E83D843}"/>
              </a:ext>
            </a:extLst>
          </p:cNvPr>
          <p:cNvGrpSpPr/>
          <p:nvPr/>
        </p:nvGrpSpPr>
        <p:grpSpPr>
          <a:xfrm>
            <a:off x="1071627" y="1228880"/>
            <a:ext cx="9870831" cy="4815571"/>
            <a:chOff x="1125415" y="1726423"/>
            <a:chExt cx="9870831" cy="391151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2FC46DF2-A83A-0ED1-D41F-660E2E51AD7F}"/>
                </a:ext>
              </a:extLst>
            </p:cNvPr>
            <p:cNvSpPr/>
            <p:nvPr/>
          </p:nvSpPr>
          <p:spPr bwMode="auto">
            <a:xfrm>
              <a:off x="1125415" y="1726423"/>
              <a:ext cx="9870831" cy="3683981"/>
            </a:xfrm>
            <a:custGeom>
              <a:avLst/>
              <a:gdLst>
                <a:gd name="T0" fmla="*/ 500 w 30299"/>
                <a:gd name="T1" fmla="*/ 2 h 11303"/>
                <a:gd name="T2" fmla="*/ 5647 w 30299"/>
                <a:gd name="T3" fmla="*/ 2 h 11303"/>
                <a:gd name="T4" fmla="*/ 6172 w 30299"/>
                <a:gd name="T5" fmla="*/ 343 h 11303"/>
                <a:gd name="T6" fmla="*/ 6814 w 30299"/>
                <a:gd name="T7" fmla="*/ 702 h 11303"/>
                <a:gd name="T8" fmla="*/ 29799 w 30299"/>
                <a:gd name="T9" fmla="*/ 702 h 11303"/>
                <a:gd name="T10" fmla="*/ 30299 w 30299"/>
                <a:gd name="T11" fmla="*/ 1202 h 11303"/>
                <a:gd name="T12" fmla="*/ 30299 w 30299"/>
                <a:gd name="T13" fmla="*/ 10803 h 11303"/>
                <a:gd name="T14" fmla="*/ 29799 w 30299"/>
                <a:gd name="T15" fmla="*/ 11303 h 11303"/>
                <a:gd name="T16" fmla="*/ 500 w 30299"/>
                <a:gd name="T17" fmla="*/ 11303 h 11303"/>
                <a:gd name="T18" fmla="*/ 0 w 30299"/>
                <a:gd name="T19" fmla="*/ 10803 h 11303"/>
                <a:gd name="T20" fmla="*/ 0 w 30299"/>
                <a:gd name="T21" fmla="*/ 502 h 11303"/>
                <a:gd name="T22" fmla="*/ 500 w 30299"/>
                <a:gd name="T23" fmla="*/ 2 h 1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99" h="11303">
                  <a:moveTo>
                    <a:pt x="500" y="2"/>
                  </a:moveTo>
                  <a:lnTo>
                    <a:pt x="5647" y="2"/>
                  </a:lnTo>
                  <a:cubicBezTo>
                    <a:pt x="5881" y="0"/>
                    <a:pt x="6022" y="193"/>
                    <a:pt x="6172" y="343"/>
                  </a:cubicBezTo>
                  <a:cubicBezTo>
                    <a:pt x="6390" y="560"/>
                    <a:pt x="6467" y="729"/>
                    <a:pt x="6814" y="702"/>
                  </a:cubicBezTo>
                  <a:lnTo>
                    <a:pt x="29799" y="702"/>
                  </a:lnTo>
                  <a:cubicBezTo>
                    <a:pt x="30074" y="702"/>
                    <a:pt x="30299" y="927"/>
                    <a:pt x="30299" y="1202"/>
                  </a:cubicBezTo>
                  <a:lnTo>
                    <a:pt x="30299" y="10803"/>
                  </a:lnTo>
                  <a:cubicBezTo>
                    <a:pt x="30299" y="11078"/>
                    <a:pt x="30074" y="11303"/>
                    <a:pt x="29799" y="11303"/>
                  </a:cubicBezTo>
                  <a:lnTo>
                    <a:pt x="500" y="11303"/>
                  </a:lnTo>
                  <a:cubicBezTo>
                    <a:pt x="225" y="11303"/>
                    <a:pt x="0" y="11078"/>
                    <a:pt x="0" y="10803"/>
                  </a:cubicBezTo>
                  <a:lnTo>
                    <a:pt x="0" y="502"/>
                  </a:lnTo>
                  <a:cubicBezTo>
                    <a:pt x="0" y="227"/>
                    <a:pt x="225" y="2"/>
                    <a:pt x="500" y="2"/>
                  </a:cubicBezTo>
                  <a:close/>
                </a:path>
              </a:pathLst>
            </a:custGeom>
            <a:solidFill>
              <a:srgbClr val="00B0F0">
                <a:alpha val="14902"/>
              </a:srgbClr>
            </a:solidFill>
            <a:ln w="19050" cap="flat">
              <a:solidFill>
                <a:srgbClr val="00B0F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9CB5463-BC34-59AF-E592-521B3F40E292}"/>
                </a:ext>
              </a:extLst>
            </p:cNvPr>
            <p:cNvGrpSpPr/>
            <p:nvPr/>
          </p:nvGrpSpPr>
          <p:grpSpPr>
            <a:xfrm>
              <a:off x="3333750" y="1771650"/>
              <a:ext cx="7522210" cy="95250"/>
              <a:chOff x="3333750" y="1771650"/>
              <a:chExt cx="7522210" cy="95250"/>
            </a:xfrm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96A54A6C-A98B-32D2-8786-7909DFA97131}"/>
                  </a:ext>
                </a:extLst>
              </p:cNvPr>
              <p:cNvSpPr/>
              <p:nvPr/>
            </p:nvSpPr>
            <p:spPr>
              <a:xfrm>
                <a:off x="333375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4323E816-4501-8731-1D42-E9F089F98C13}"/>
                  </a:ext>
                </a:extLst>
              </p:cNvPr>
              <p:cNvSpPr/>
              <p:nvPr/>
            </p:nvSpPr>
            <p:spPr>
              <a:xfrm>
                <a:off x="1076071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B01B7C91-2C80-06CD-261F-F5EC5E993F1D}"/>
                  </a:ext>
                </a:extLst>
              </p:cNvPr>
              <p:cNvCxnSpPr/>
              <p:nvPr/>
            </p:nvCxnSpPr>
            <p:spPr>
              <a:xfrm>
                <a:off x="3502025" y="1819275"/>
                <a:ext cx="718566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327D6FC-7FF0-524B-008D-23E27648F3C7}"/>
                </a:ext>
              </a:extLst>
            </p:cNvPr>
            <p:cNvGrpSpPr/>
            <p:nvPr/>
          </p:nvGrpSpPr>
          <p:grpSpPr>
            <a:xfrm>
              <a:off x="1125415" y="5542691"/>
              <a:ext cx="7952081" cy="95250"/>
              <a:chOff x="1125415" y="5542691"/>
              <a:chExt cx="7952081" cy="95250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FC109C18-2E88-6CAA-6289-47027A1D2694}"/>
                  </a:ext>
                </a:extLst>
              </p:cNvPr>
              <p:cNvSpPr/>
              <p:nvPr/>
            </p:nvSpPr>
            <p:spPr>
              <a:xfrm>
                <a:off x="1125415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37458A48-415B-9D20-4127-5E8D987A769C}"/>
                  </a:ext>
                </a:extLst>
              </p:cNvPr>
              <p:cNvSpPr/>
              <p:nvPr/>
            </p:nvSpPr>
            <p:spPr>
              <a:xfrm>
                <a:off x="8982246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96879F75-BA5B-578D-58C3-F3A8446AD406}"/>
                  </a:ext>
                </a:extLst>
              </p:cNvPr>
              <p:cNvCxnSpPr/>
              <p:nvPr/>
            </p:nvCxnSpPr>
            <p:spPr>
              <a:xfrm>
                <a:off x="1332511" y="5590316"/>
                <a:ext cx="753789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Title 20">
            <a:extLst>
              <a:ext uri="{FF2B5EF4-FFF2-40B4-BE49-F238E27FC236}">
                <a16:creationId xmlns:a16="http://schemas.microsoft.com/office/drawing/2014/main" id="{09F23473-623B-0BCB-705B-85E7A23F96B4}"/>
              </a:ext>
            </a:extLst>
          </p:cNvPr>
          <p:cNvSpPr txBox="1">
            <a:spLocks/>
          </p:cNvSpPr>
          <p:nvPr/>
        </p:nvSpPr>
        <p:spPr>
          <a:xfrm>
            <a:off x="1258489" y="1464214"/>
            <a:ext cx="9467636" cy="433176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联创熬测：时间有点短、状态比较重要。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比较喜欢可以自己安排时间、地点（即使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996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），有充足的时间慢慢研究细节、读文档、思考实现等等。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关于任务书：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可能是我理解能力还不足，总感觉任务书有一些细节没有讲，最怕的是最后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实现出来和出题人想的完全不一样，即使是做的很好。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这一周也学到很多，如果说之前一直在折腾的一些是应用层的话，那这次算是向底层（传输层）迈进了一小步。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如果觉得做的还行，请给我一个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Star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⭐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吧。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非常期待加入冰岩作坊！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AA57DF8-4D78-D24B-B5E5-DA3DA90BE16E}"/>
              </a:ext>
            </a:extLst>
          </p:cNvPr>
          <p:cNvGrpSpPr/>
          <p:nvPr/>
        </p:nvGrpSpPr>
        <p:grpSpPr>
          <a:xfrm>
            <a:off x="623971" y="286657"/>
            <a:ext cx="4079074" cy="874463"/>
            <a:chOff x="623971" y="286657"/>
            <a:chExt cx="4079074" cy="87446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9FA96487-3E6C-DBD5-6462-A9F4C6766F04}"/>
                </a:ext>
              </a:extLst>
            </p:cNvPr>
            <p:cNvGrpSpPr/>
            <p:nvPr/>
          </p:nvGrpSpPr>
          <p:grpSpPr>
            <a:xfrm>
              <a:off x="623971" y="458061"/>
              <a:ext cx="3948030" cy="564493"/>
              <a:chOff x="1125415" y="1726423"/>
              <a:chExt cx="9870831" cy="3911518"/>
            </a:xfrm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2CD321D5-FBB6-08B2-2329-1621E575B829}"/>
                  </a:ext>
                </a:extLst>
              </p:cNvPr>
              <p:cNvSpPr/>
              <p:nvPr/>
            </p:nvSpPr>
            <p:spPr bwMode="auto">
              <a:xfrm>
                <a:off x="1125415" y="1726423"/>
                <a:ext cx="9870831" cy="3683981"/>
              </a:xfrm>
              <a:custGeom>
                <a:avLst/>
                <a:gdLst>
                  <a:gd name="T0" fmla="*/ 500 w 30299"/>
                  <a:gd name="T1" fmla="*/ 2 h 11303"/>
                  <a:gd name="T2" fmla="*/ 5647 w 30299"/>
                  <a:gd name="T3" fmla="*/ 2 h 11303"/>
                  <a:gd name="T4" fmla="*/ 6172 w 30299"/>
                  <a:gd name="T5" fmla="*/ 343 h 11303"/>
                  <a:gd name="T6" fmla="*/ 6814 w 30299"/>
                  <a:gd name="T7" fmla="*/ 702 h 11303"/>
                  <a:gd name="T8" fmla="*/ 29799 w 30299"/>
                  <a:gd name="T9" fmla="*/ 702 h 11303"/>
                  <a:gd name="T10" fmla="*/ 30299 w 30299"/>
                  <a:gd name="T11" fmla="*/ 1202 h 11303"/>
                  <a:gd name="T12" fmla="*/ 30299 w 30299"/>
                  <a:gd name="T13" fmla="*/ 10803 h 11303"/>
                  <a:gd name="T14" fmla="*/ 29799 w 30299"/>
                  <a:gd name="T15" fmla="*/ 11303 h 11303"/>
                  <a:gd name="T16" fmla="*/ 500 w 30299"/>
                  <a:gd name="T17" fmla="*/ 11303 h 11303"/>
                  <a:gd name="T18" fmla="*/ 0 w 30299"/>
                  <a:gd name="T19" fmla="*/ 10803 h 11303"/>
                  <a:gd name="T20" fmla="*/ 0 w 30299"/>
                  <a:gd name="T21" fmla="*/ 502 h 11303"/>
                  <a:gd name="T22" fmla="*/ 500 w 30299"/>
                  <a:gd name="T23" fmla="*/ 2 h 11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299" h="11303">
                    <a:moveTo>
                      <a:pt x="500" y="2"/>
                    </a:moveTo>
                    <a:lnTo>
                      <a:pt x="5647" y="2"/>
                    </a:lnTo>
                    <a:cubicBezTo>
                      <a:pt x="5881" y="0"/>
                      <a:pt x="6022" y="193"/>
                      <a:pt x="6172" y="343"/>
                    </a:cubicBezTo>
                    <a:cubicBezTo>
                      <a:pt x="6390" y="560"/>
                      <a:pt x="6467" y="729"/>
                      <a:pt x="6814" y="702"/>
                    </a:cubicBezTo>
                    <a:lnTo>
                      <a:pt x="29799" y="702"/>
                    </a:lnTo>
                    <a:cubicBezTo>
                      <a:pt x="30074" y="702"/>
                      <a:pt x="30299" y="927"/>
                      <a:pt x="30299" y="1202"/>
                    </a:cubicBezTo>
                    <a:lnTo>
                      <a:pt x="30299" y="10803"/>
                    </a:lnTo>
                    <a:cubicBezTo>
                      <a:pt x="30299" y="11078"/>
                      <a:pt x="30074" y="11303"/>
                      <a:pt x="29799" y="11303"/>
                    </a:cubicBezTo>
                    <a:lnTo>
                      <a:pt x="500" y="11303"/>
                    </a:lnTo>
                    <a:cubicBezTo>
                      <a:pt x="225" y="11303"/>
                      <a:pt x="0" y="11078"/>
                      <a:pt x="0" y="10803"/>
                    </a:cubicBezTo>
                    <a:lnTo>
                      <a:pt x="0" y="502"/>
                    </a:lnTo>
                    <a:cubicBezTo>
                      <a:pt x="0" y="227"/>
                      <a:pt x="225" y="2"/>
                      <a:pt x="500" y="2"/>
                    </a:cubicBezTo>
                    <a:close/>
                  </a:path>
                </a:pathLst>
              </a:custGeom>
              <a:solidFill>
                <a:srgbClr val="00B0F0">
                  <a:alpha val="14902"/>
                </a:srgbClr>
              </a:solidFill>
              <a:ln w="19050" cap="flat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B0830180-78C2-F2E8-E3F3-BA563586D3BC}"/>
                  </a:ext>
                </a:extLst>
              </p:cNvPr>
              <p:cNvGrpSpPr/>
              <p:nvPr/>
            </p:nvGrpSpPr>
            <p:grpSpPr>
              <a:xfrm>
                <a:off x="3333750" y="1771650"/>
                <a:ext cx="7522210" cy="95250"/>
                <a:chOff x="3333750" y="1771650"/>
                <a:chExt cx="7522210" cy="95250"/>
              </a:xfrm>
            </p:grpSpPr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0821FC22-E5D3-474D-260E-DB90AFE8298D}"/>
                    </a:ext>
                  </a:extLst>
                </p:cNvPr>
                <p:cNvSpPr/>
                <p:nvPr/>
              </p:nvSpPr>
              <p:spPr>
                <a:xfrm>
                  <a:off x="333375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A59DBF90-A186-6C92-033A-ACC35C81A43B}"/>
                    </a:ext>
                  </a:extLst>
                </p:cNvPr>
                <p:cNvSpPr/>
                <p:nvPr/>
              </p:nvSpPr>
              <p:spPr>
                <a:xfrm>
                  <a:off x="1076071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794C3324-9C37-BBC3-3BF0-CF30635CC882}"/>
                    </a:ext>
                  </a:extLst>
                </p:cNvPr>
                <p:cNvCxnSpPr/>
                <p:nvPr/>
              </p:nvCxnSpPr>
              <p:spPr>
                <a:xfrm>
                  <a:off x="3502025" y="1819275"/>
                  <a:ext cx="718566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1722C1CF-0759-7E7D-9E57-03A260BC456C}"/>
                  </a:ext>
                </a:extLst>
              </p:cNvPr>
              <p:cNvGrpSpPr/>
              <p:nvPr/>
            </p:nvGrpSpPr>
            <p:grpSpPr>
              <a:xfrm>
                <a:off x="1125415" y="5542691"/>
                <a:ext cx="7952081" cy="95250"/>
                <a:chOff x="1125415" y="5542691"/>
                <a:chExt cx="7952081" cy="95250"/>
              </a:xfrm>
            </p:grpSpPr>
            <p:sp>
              <p:nvSpPr>
                <p:cNvPr id="33" name="矩形 32">
                  <a:extLst>
                    <a:ext uri="{FF2B5EF4-FFF2-40B4-BE49-F238E27FC236}">
                      <a16:creationId xmlns:a16="http://schemas.microsoft.com/office/drawing/2014/main" id="{C69551D2-BE03-736F-89FB-0778E8169F3D}"/>
                    </a:ext>
                  </a:extLst>
                </p:cNvPr>
                <p:cNvSpPr/>
                <p:nvPr/>
              </p:nvSpPr>
              <p:spPr>
                <a:xfrm>
                  <a:off x="1125415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15586BE2-BF42-084A-87CB-09EAF3A5FE0D}"/>
                    </a:ext>
                  </a:extLst>
                </p:cNvPr>
                <p:cNvSpPr/>
                <p:nvPr/>
              </p:nvSpPr>
              <p:spPr>
                <a:xfrm>
                  <a:off x="8982246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C6A79BBD-6A7C-3C87-70C9-BD730DDFBD8E}"/>
                    </a:ext>
                  </a:extLst>
                </p:cNvPr>
                <p:cNvCxnSpPr/>
                <p:nvPr/>
              </p:nvCxnSpPr>
              <p:spPr>
                <a:xfrm>
                  <a:off x="1332511" y="5590316"/>
                  <a:ext cx="753789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D873239-AAAE-501A-D63E-2A163897430C}"/>
                </a:ext>
              </a:extLst>
            </p:cNvPr>
            <p:cNvSpPr txBox="1"/>
            <p:nvPr/>
          </p:nvSpPr>
          <p:spPr>
            <a:xfrm>
              <a:off x="1790746" y="503968"/>
              <a:ext cx="29122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尾声</a:t>
              </a: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7234F6D-DEB5-00C9-578A-F30D236C00A0}"/>
                </a:ext>
              </a:extLst>
            </p:cNvPr>
            <p:cNvGrpSpPr/>
            <p:nvPr/>
          </p:nvGrpSpPr>
          <p:grpSpPr>
            <a:xfrm>
              <a:off x="802056" y="286657"/>
              <a:ext cx="874463" cy="874463"/>
              <a:chOff x="4186409" y="1519409"/>
              <a:chExt cx="3819181" cy="3819181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46924426-0100-C1A8-D603-77F0F6867D9F}"/>
                  </a:ext>
                </a:extLst>
              </p:cNvPr>
              <p:cNvGrpSpPr/>
              <p:nvPr/>
            </p:nvGrpSpPr>
            <p:grpSpPr>
              <a:xfrm>
                <a:off x="4186409" y="1519409"/>
                <a:ext cx="3819181" cy="3819181"/>
                <a:chOff x="4443470" y="2343051"/>
                <a:chExt cx="3305061" cy="3305061"/>
              </a:xfrm>
            </p:grpSpPr>
            <p:sp>
              <p:nvSpPr>
                <p:cNvPr id="27" name="椭圆 26">
                  <a:extLst>
                    <a:ext uri="{FF2B5EF4-FFF2-40B4-BE49-F238E27FC236}">
                      <a16:creationId xmlns:a16="http://schemas.microsoft.com/office/drawing/2014/main" id="{660D33D6-B532-F077-907D-1EC66B49E19C}"/>
                    </a:ext>
                  </a:extLst>
                </p:cNvPr>
                <p:cNvSpPr/>
                <p:nvPr/>
              </p:nvSpPr>
              <p:spPr>
                <a:xfrm>
                  <a:off x="4443470" y="2343051"/>
                  <a:ext cx="3305061" cy="3305061"/>
                </a:xfrm>
                <a:prstGeom prst="ellipse">
                  <a:avLst/>
                </a:prstGeom>
                <a:noFill/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椭圆 27">
                  <a:extLst>
                    <a:ext uri="{FF2B5EF4-FFF2-40B4-BE49-F238E27FC236}">
                      <a16:creationId xmlns:a16="http://schemas.microsoft.com/office/drawing/2014/main" id="{CCD68F8C-62C5-C3DD-5926-54B0BF14F672}"/>
                    </a:ext>
                  </a:extLst>
                </p:cNvPr>
                <p:cNvSpPr/>
                <p:nvPr/>
              </p:nvSpPr>
              <p:spPr>
                <a:xfrm>
                  <a:off x="4977788" y="2877369"/>
                  <a:ext cx="2236424" cy="2236424"/>
                </a:xfrm>
                <a:prstGeom prst="ellipse">
                  <a:avLst/>
                </a:prstGeom>
                <a:noFill/>
                <a:ln w="7620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BF29C986-6909-88FE-8333-B99DD04F5C2D}"/>
                    </a:ext>
                  </a:extLst>
                </p:cNvPr>
                <p:cNvSpPr/>
                <p:nvPr/>
              </p:nvSpPr>
              <p:spPr>
                <a:xfrm rot="18900000">
                  <a:off x="4914291" y="2851151"/>
                  <a:ext cx="493522" cy="425450"/>
                </a:xfrm>
                <a:prstGeom prst="triangl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1DC692FF-34F2-715F-D600-43A0984C2613}"/>
                  </a:ext>
                </a:extLst>
              </p:cNvPr>
              <p:cNvGrpSpPr/>
              <p:nvPr/>
            </p:nvGrpSpPr>
            <p:grpSpPr>
              <a:xfrm>
                <a:off x="4914617" y="2247617"/>
                <a:ext cx="2362765" cy="2362764"/>
                <a:chOff x="5156200" y="3067050"/>
                <a:chExt cx="2044701" cy="2044700"/>
              </a:xfrm>
            </p:grpSpPr>
            <p:sp>
              <p:nvSpPr>
                <p:cNvPr id="25" name="空心弧 24">
                  <a:extLst>
                    <a:ext uri="{FF2B5EF4-FFF2-40B4-BE49-F238E27FC236}">
                      <a16:creationId xmlns:a16="http://schemas.microsoft.com/office/drawing/2014/main" id="{AC51B86E-CA80-3384-E138-E12366A6BDB1}"/>
                    </a:ext>
                  </a:extLst>
                </p:cNvPr>
                <p:cNvSpPr/>
                <p:nvPr/>
              </p:nvSpPr>
              <p:spPr>
                <a:xfrm>
                  <a:off x="5156200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空心弧 25">
                  <a:extLst>
                    <a:ext uri="{FF2B5EF4-FFF2-40B4-BE49-F238E27FC236}">
                      <a16:creationId xmlns:a16="http://schemas.microsoft.com/office/drawing/2014/main" id="{86A8061B-D5ED-E8C6-D216-A2B440E7867D}"/>
                    </a:ext>
                  </a:extLst>
                </p:cNvPr>
                <p:cNvSpPr/>
                <p:nvPr/>
              </p:nvSpPr>
              <p:spPr>
                <a:xfrm rot="10800000">
                  <a:off x="5156201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6BB57F8-677E-EB5A-B535-BC9E4FA1FB03}"/>
                </a:ext>
              </a:extLst>
            </p:cNvPr>
            <p:cNvSpPr txBox="1"/>
            <p:nvPr/>
          </p:nvSpPr>
          <p:spPr>
            <a:xfrm>
              <a:off x="943427" y="406323"/>
              <a:ext cx="6753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cs typeface="+mn-ea"/>
                  <a:sym typeface="+mn-lt"/>
                </a:rPr>
                <a:t>04</a:t>
              </a:r>
              <a:endPara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67321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文本框 24">
            <a:extLst>
              <a:ext uri="{FF2B5EF4-FFF2-40B4-BE49-F238E27FC236}">
                <a16:creationId xmlns:a16="http://schemas.microsoft.com/office/drawing/2014/main" id="{9389DA73-43CD-42C1-ADD4-FC116DACDF70}"/>
              </a:ext>
            </a:extLst>
          </p:cNvPr>
          <p:cNvSpPr txBox="1"/>
          <p:nvPr/>
        </p:nvSpPr>
        <p:spPr>
          <a:xfrm>
            <a:off x="1587321" y="2523220"/>
            <a:ext cx="906095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Thanks for listening!</a:t>
            </a:r>
          </a:p>
        </p:txBody>
      </p:sp>
      <p:grpSp>
        <p:nvGrpSpPr>
          <p:cNvPr id="176" name="组合 175">
            <a:extLst>
              <a:ext uri="{FF2B5EF4-FFF2-40B4-BE49-F238E27FC236}">
                <a16:creationId xmlns:a16="http://schemas.microsoft.com/office/drawing/2014/main" id="{2E318F3F-62AB-4F80-BEF7-D579153BC643}"/>
              </a:ext>
            </a:extLst>
          </p:cNvPr>
          <p:cNvGrpSpPr/>
          <p:nvPr/>
        </p:nvGrpSpPr>
        <p:grpSpPr>
          <a:xfrm>
            <a:off x="6818376" y="3729767"/>
            <a:ext cx="3829895" cy="918137"/>
            <a:chOff x="204786" y="159327"/>
            <a:chExt cx="11782427" cy="918137"/>
          </a:xfrm>
        </p:grpSpPr>
        <p:cxnSp>
          <p:nvCxnSpPr>
            <p:cNvPr id="177" name="直接连接符 176">
              <a:extLst>
                <a:ext uri="{FF2B5EF4-FFF2-40B4-BE49-F238E27FC236}">
                  <a16:creationId xmlns:a16="http://schemas.microsoft.com/office/drawing/2014/main" id="{68E24B1E-6291-4A2F-BC61-46816F68E9BC}"/>
                </a:ext>
              </a:extLst>
            </p:cNvPr>
            <p:cNvCxnSpPr/>
            <p:nvPr userDrawn="1"/>
          </p:nvCxnSpPr>
          <p:spPr>
            <a:xfrm flipH="1">
              <a:off x="6697926" y="234950"/>
              <a:ext cx="5289287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78" name="任意多边形 5">
              <a:extLst>
                <a:ext uri="{FF2B5EF4-FFF2-40B4-BE49-F238E27FC236}">
                  <a16:creationId xmlns:a16="http://schemas.microsoft.com/office/drawing/2014/main" id="{24286194-7480-43F9-B190-34B1DEB1C358}"/>
                </a:ext>
              </a:extLst>
            </p:cNvPr>
            <p:cNvSpPr/>
            <p:nvPr userDrawn="1"/>
          </p:nvSpPr>
          <p:spPr>
            <a:xfrm flipH="1">
              <a:off x="204786" y="596611"/>
              <a:ext cx="11772553" cy="287015"/>
            </a:xfrm>
            <a:custGeom>
              <a:avLst/>
              <a:gdLst>
                <a:gd name="connsiteX0" fmla="*/ 0 w 11702472"/>
                <a:gd name="connsiteY0" fmla="*/ 0 h 628073"/>
                <a:gd name="connsiteX1" fmla="*/ 5181600 w 11702472"/>
                <a:gd name="connsiteY1" fmla="*/ 0 h 628073"/>
                <a:gd name="connsiteX2" fmla="*/ 6068291 w 11702472"/>
                <a:gd name="connsiteY2" fmla="*/ 628073 h 628073"/>
                <a:gd name="connsiteX3" fmla="*/ 11702472 w 11702472"/>
                <a:gd name="connsiteY3" fmla="*/ 628073 h 62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02472" h="628073">
                  <a:moveTo>
                    <a:pt x="0" y="0"/>
                  </a:moveTo>
                  <a:lnTo>
                    <a:pt x="5181600" y="0"/>
                  </a:lnTo>
                  <a:lnTo>
                    <a:pt x="6068291" y="628073"/>
                  </a:lnTo>
                  <a:lnTo>
                    <a:pt x="11702472" y="628073"/>
                  </a:lnTo>
                </a:path>
              </a:pathLst>
            </a:cu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179" name="直接连接符 178">
              <a:extLst>
                <a:ext uri="{FF2B5EF4-FFF2-40B4-BE49-F238E27FC236}">
                  <a16:creationId xmlns:a16="http://schemas.microsoft.com/office/drawing/2014/main" id="{41E7762A-3742-4765-B008-92FC97EA69F8}"/>
                </a:ext>
              </a:extLst>
            </p:cNvPr>
            <p:cNvCxnSpPr/>
            <p:nvPr userDrawn="1"/>
          </p:nvCxnSpPr>
          <p:spPr>
            <a:xfrm flipH="1">
              <a:off x="204787" y="1033735"/>
              <a:ext cx="5696378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0" name="矩形 179">
              <a:extLst>
                <a:ext uri="{FF2B5EF4-FFF2-40B4-BE49-F238E27FC236}">
                  <a16:creationId xmlns:a16="http://schemas.microsoft.com/office/drawing/2014/main" id="{CCEA2A2A-749C-4C59-BE51-7F618266FD1F}"/>
                </a:ext>
              </a:extLst>
            </p:cNvPr>
            <p:cNvSpPr/>
            <p:nvPr userDrawn="1"/>
          </p:nvSpPr>
          <p:spPr>
            <a:xfrm flipH="1">
              <a:off x="10938182" y="159327"/>
              <a:ext cx="622542" cy="15701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81" name="矩形 180">
              <a:extLst>
                <a:ext uri="{FF2B5EF4-FFF2-40B4-BE49-F238E27FC236}">
                  <a16:creationId xmlns:a16="http://schemas.microsoft.com/office/drawing/2014/main" id="{9A59DA86-A67F-46B1-8F06-F5AB29CBC8B7}"/>
                </a:ext>
              </a:extLst>
            </p:cNvPr>
            <p:cNvSpPr/>
            <p:nvPr userDrawn="1"/>
          </p:nvSpPr>
          <p:spPr>
            <a:xfrm flipH="1">
              <a:off x="472605" y="984664"/>
              <a:ext cx="1898478" cy="928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82" name="矩形 181">
              <a:extLst>
                <a:ext uri="{FF2B5EF4-FFF2-40B4-BE49-F238E27FC236}">
                  <a16:creationId xmlns:a16="http://schemas.microsoft.com/office/drawing/2014/main" id="{41FAE0ED-7C1F-477F-9901-C1F3E25768DC}"/>
                </a:ext>
              </a:extLst>
            </p:cNvPr>
            <p:cNvSpPr/>
            <p:nvPr userDrawn="1"/>
          </p:nvSpPr>
          <p:spPr>
            <a:xfrm flipH="1">
              <a:off x="10776682" y="373784"/>
              <a:ext cx="75494" cy="15701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83" name="矩形 182">
              <a:extLst>
                <a:ext uri="{FF2B5EF4-FFF2-40B4-BE49-F238E27FC236}">
                  <a16:creationId xmlns:a16="http://schemas.microsoft.com/office/drawing/2014/main" id="{F051A451-FE9E-408B-82A4-79C40BC53EC5}"/>
                </a:ext>
              </a:extLst>
            </p:cNvPr>
            <p:cNvSpPr/>
            <p:nvPr userDrawn="1"/>
          </p:nvSpPr>
          <p:spPr>
            <a:xfrm flipH="1">
              <a:off x="9028105" y="373784"/>
              <a:ext cx="75494" cy="15701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84" name="平行四边形 183">
              <a:extLst>
                <a:ext uri="{FF2B5EF4-FFF2-40B4-BE49-F238E27FC236}">
                  <a16:creationId xmlns:a16="http://schemas.microsoft.com/office/drawing/2014/main" id="{FD44E2AB-2FCD-4C3D-ACBA-1ABCE75A0298}"/>
                </a:ext>
              </a:extLst>
            </p:cNvPr>
            <p:cNvSpPr/>
            <p:nvPr userDrawn="1"/>
          </p:nvSpPr>
          <p:spPr>
            <a:xfrm>
              <a:off x="807720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85" name="平行四边形 184">
              <a:extLst>
                <a:ext uri="{FF2B5EF4-FFF2-40B4-BE49-F238E27FC236}">
                  <a16:creationId xmlns:a16="http://schemas.microsoft.com/office/drawing/2014/main" id="{2D559400-D59A-4F89-9A64-047EB36CEEF5}"/>
                </a:ext>
              </a:extLst>
            </p:cNvPr>
            <p:cNvSpPr/>
            <p:nvPr userDrawn="1"/>
          </p:nvSpPr>
          <p:spPr>
            <a:xfrm>
              <a:off x="8218436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86" name="平行四边形 185">
              <a:extLst>
                <a:ext uri="{FF2B5EF4-FFF2-40B4-BE49-F238E27FC236}">
                  <a16:creationId xmlns:a16="http://schemas.microsoft.com/office/drawing/2014/main" id="{B4CE11C2-3D98-4D3C-925B-6937F64A3BDF}"/>
                </a:ext>
              </a:extLst>
            </p:cNvPr>
            <p:cNvSpPr/>
            <p:nvPr userDrawn="1"/>
          </p:nvSpPr>
          <p:spPr>
            <a:xfrm>
              <a:off x="835967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87" name="平行四边形 186">
              <a:extLst>
                <a:ext uri="{FF2B5EF4-FFF2-40B4-BE49-F238E27FC236}">
                  <a16:creationId xmlns:a16="http://schemas.microsoft.com/office/drawing/2014/main" id="{331D8EEA-20D6-4BCF-A285-3C8662C8DF62}"/>
                </a:ext>
              </a:extLst>
            </p:cNvPr>
            <p:cNvSpPr/>
            <p:nvPr userDrawn="1"/>
          </p:nvSpPr>
          <p:spPr>
            <a:xfrm>
              <a:off x="8500908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88" name="平行四边形 187">
              <a:extLst>
                <a:ext uri="{FF2B5EF4-FFF2-40B4-BE49-F238E27FC236}">
                  <a16:creationId xmlns:a16="http://schemas.microsoft.com/office/drawing/2014/main" id="{F433C830-BAE5-4126-AE60-4D0AFB156362}"/>
                </a:ext>
              </a:extLst>
            </p:cNvPr>
            <p:cNvSpPr/>
            <p:nvPr userDrawn="1"/>
          </p:nvSpPr>
          <p:spPr>
            <a:xfrm>
              <a:off x="8642144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89" name="平行四边形 188">
              <a:extLst>
                <a:ext uri="{FF2B5EF4-FFF2-40B4-BE49-F238E27FC236}">
                  <a16:creationId xmlns:a16="http://schemas.microsoft.com/office/drawing/2014/main" id="{6D6D777A-DEFD-4185-8956-FA43C2D51E61}"/>
                </a:ext>
              </a:extLst>
            </p:cNvPr>
            <p:cNvSpPr/>
            <p:nvPr userDrawn="1"/>
          </p:nvSpPr>
          <p:spPr>
            <a:xfrm>
              <a:off x="878338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90" name="平行四边形 189">
              <a:extLst>
                <a:ext uri="{FF2B5EF4-FFF2-40B4-BE49-F238E27FC236}">
                  <a16:creationId xmlns:a16="http://schemas.microsoft.com/office/drawing/2014/main" id="{6BD5072E-0EED-4245-A578-B1425D401668}"/>
                </a:ext>
              </a:extLst>
            </p:cNvPr>
            <p:cNvSpPr/>
            <p:nvPr userDrawn="1"/>
          </p:nvSpPr>
          <p:spPr>
            <a:xfrm>
              <a:off x="8924616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91" name="平行四边形 190">
              <a:extLst>
                <a:ext uri="{FF2B5EF4-FFF2-40B4-BE49-F238E27FC236}">
                  <a16:creationId xmlns:a16="http://schemas.microsoft.com/office/drawing/2014/main" id="{723CB0B2-D4FD-4F1C-8D0F-B91A346A3C77}"/>
                </a:ext>
              </a:extLst>
            </p:cNvPr>
            <p:cNvSpPr/>
            <p:nvPr userDrawn="1"/>
          </p:nvSpPr>
          <p:spPr>
            <a:xfrm>
              <a:off x="906585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92" name="平行四边形 191">
              <a:extLst>
                <a:ext uri="{FF2B5EF4-FFF2-40B4-BE49-F238E27FC236}">
                  <a16:creationId xmlns:a16="http://schemas.microsoft.com/office/drawing/2014/main" id="{0981F6B9-33C2-4CFE-BAEB-5EEBF7E52D04}"/>
                </a:ext>
              </a:extLst>
            </p:cNvPr>
            <p:cNvSpPr/>
            <p:nvPr userDrawn="1"/>
          </p:nvSpPr>
          <p:spPr>
            <a:xfrm>
              <a:off x="9207088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93" name="平行四边形 192">
              <a:extLst>
                <a:ext uri="{FF2B5EF4-FFF2-40B4-BE49-F238E27FC236}">
                  <a16:creationId xmlns:a16="http://schemas.microsoft.com/office/drawing/2014/main" id="{4CB64006-5A3D-4889-A542-925FFDAD03AB}"/>
                </a:ext>
              </a:extLst>
            </p:cNvPr>
            <p:cNvSpPr/>
            <p:nvPr userDrawn="1"/>
          </p:nvSpPr>
          <p:spPr>
            <a:xfrm>
              <a:off x="9348324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94" name="平行四边形 193">
              <a:extLst>
                <a:ext uri="{FF2B5EF4-FFF2-40B4-BE49-F238E27FC236}">
                  <a16:creationId xmlns:a16="http://schemas.microsoft.com/office/drawing/2014/main" id="{CE930F78-4B73-4DFD-A4B4-79CC3D95C18B}"/>
                </a:ext>
              </a:extLst>
            </p:cNvPr>
            <p:cNvSpPr/>
            <p:nvPr userDrawn="1"/>
          </p:nvSpPr>
          <p:spPr>
            <a:xfrm>
              <a:off x="948956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95" name="平行四边形 194">
              <a:extLst>
                <a:ext uri="{FF2B5EF4-FFF2-40B4-BE49-F238E27FC236}">
                  <a16:creationId xmlns:a16="http://schemas.microsoft.com/office/drawing/2014/main" id="{E5C66E37-8602-4F44-A334-032E130BBA16}"/>
                </a:ext>
              </a:extLst>
            </p:cNvPr>
            <p:cNvSpPr/>
            <p:nvPr userDrawn="1"/>
          </p:nvSpPr>
          <p:spPr>
            <a:xfrm>
              <a:off x="9630796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96" name="平行四边形 195">
              <a:extLst>
                <a:ext uri="{FF2B5EF4-FFF2-40B4-BE49-F238E27FC236}">
                  <a16:creationId xmlns:a16="http://schemas.microsoft.com/office/drawing/2014/main" id="{CA6EFBDB-E0EB-4C10-807A-E4B0B14E7D7D}"/>
                </a:ext>
              </a:extLst>
            </p:cNvPr>
            <p:cNvSpPr/>
            <p:nvPr userDrawn="1"/>
          </p:nvSpPr>
          <p:spPr>
            <a:xfrm>
              <a:off x="977203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97" name="平行四边形 196">
              <a:extLst>
                <a:ext uri="{FF2B5EF4-FFF2-40B4-BE49-F238E27FC236}">
                  <a16:creationId xmlns:a16="http://schemas.microsoft.com/office/drawing/2014/main" id="{34220EF8-9E51-4B26-BC72-22607C2A6237}"/>
                </a:ext>
              </a:extLst>
            </p:cNvPr>
            <p:cNvSpPr/>
            <p:nvPr userDrawn="1"/>
          </p:nvSpPr>
          <p:spPr>
            <a:xfrm>
              <a:off x="9913268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98" name="平行四边形 197">
              <a:extLst>
                <a:ext uri="{FF2B5EF4-FFF2-40B4-BE49-F238E27FC236}">
                  <a16:creationId xmlns:a16="http://schemas.microsoft.com/office/drawing/2014/main" id="{E4155600-28CB-42F9-AF83-E824A53711FB}"/>
                </a:ext>
              </a:extLst>
            </p:cNvPr>
            <p:cNvSpPr/>
            <p:nvPr userDrawn="1"/>
          </p:nvSpPr>
          <p:spPr>
            <a:xfrm>
              <a:off x="10054504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199" name="平行四边形 198">
              <a:extLst>
                <a:ext uri="{FF2B5EF4-FFF2-40B4-BE49-F238E27FC236}">
                  <a16:creationId xmlns:a16="http://schemas.microsoft.com/office/drawing/2014/main" id="{4C60EFD8-58EB-4796-A296-A78B7F08A595}"/>
                </a:ext>
              </a:extLst>
            </p:cNvPr>
            <p:cNvSpPr/>
            <p:nvPr userDrawn="1"/>
          </p:nvSpPr>
          <p:spPr>
            <a:xfrm>
              <a:off x="1019574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00" name="平行四边形 199">
              <a:extLst>
                <a:ext uri="{FF2B5EF4-FFF2-40B4-BE49-F238E27FC236}">
                  <a16:creationId xmlns:a16="http://schemas.microsoft.com/office/drawing/2014/main" id="{0114E0B6-5457-4E19-885B-B1C31D810F37}"/>
                </a:ext>
              </a:extLst>
            </p:cNvPr>
            <p:cNvSpPr/>
            <p:nvPr userDrawn="1"/>
          </p:nvSpPr>
          <p:spPr>
            <a:xfrm>
              <a:off x="10336976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01" name="平行四边形 200">
              <a:extLst>
                <a:ext uri="{FF2B5EF4-FFF2-40B4-BE49-F238E27FC236}">
                  <a16:creationId xmlns:a16="http://schemas.microsoft.com/office/drawing/2014/main" id="{D15A9C50-43AA-43F2-9EC9-70875988D2A2}"/>
                </a:ext>
              </a:extLst>
            </p:cNvPr>
            <p:cNvSpPr/>
            <p:nvPr userDrawn="1"/>
          </p:nvSpPr>
          <p:spPr>
            <a:xfrm>
              <a:off x="1047821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02" name="平行四边形 201">
              <a:extLst>
                <a:ext uri="{FF2B5EF4-FFF2-40B4-BE49-F238E27FC236}">
                  <a16:creationId xmlns:a16="http://schemas.microsoft.com/office/drawing/2014/main" id="{F3454D14-2ADA-450D-B06B-8EABD5EC02A2}"/>
                </a:ext>
              </a:extLst>
            </p:cNvPr>
            <p:cNvSpPr/>
            <p:nvPr userDrawn="1"/>
          </p:nvSpPr>
          <p:spPr>
            <a:xfrm>
              <a:off x="10619448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03" name="平行四边形 202">
              <a:extLst>
                <a:ext uri="{FF2B5EF4-FFF2-40B4-BE49-F238E27FC236}">
                  <a16:creationId xmlns:a16="http://schemas.microsoft.com/office/drawing/2014/main" id="{899E61B1-D82C-43BD-9EAA-4DB54676030C}"/>
                </a:ext>
              </a:extLst>
            </p:cNvPr>
            <p:cNvSpPr/>
            <p:nvPr userDrawn="1"/>
          </p:nvSpPr>
          <p:spPr>
            <a:xfrm>
              <a:off x="10760684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04" name="平行四边形 203">
              <a:extLst>
                <a:ext uri="{FF2B5EF4-FFF2-40B4-BE49-F238E27FC236}">
                  <a16:creationId xmlns:a16="http://schemas.microsoft.com/office/drawing/2014/main" id="{E4887EA5-FFE4-4D0A-A6F1-3C4242E76BDA}"/>
                </a:ext>
              </a:extLst>
            </p:cNvPr>
            <p:cNvSpPr/>
            <p:nvPr userDrawn="1"/>
          </p:nvSpPr>
          <p:spPr>
            <a:xfrm>
              <a:off x="1090192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05" name="平行四边形 204">
              <a:extLst>
                <a:ext uri="{FF2B5EF4-FFF2-40B4-BE49-F238E27FC236}">
                  <a16:creationId xmlns:a16="http://schemas.microsoft.com/office/drawing/2014/main" id="{68CF504A-4B40-4BEE-89F2-B6C3DE30376B}"/>
                </a:ext>
              </a:extLst>
            </p:cNvPr>
            <p:cNvSpPr/>
            <p:nvPr userDrawn="1"/>
          </p:nvSpPr>
          <p:spPr>
            <a:xfrm>
              <a:off x="11043156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06" name="平行四边形 205">
              <a:extLst>
                <a:ext uri="{FF2B5EF4-FFF2-40B4-BE49-F238E27FC236}">
                  <a16:creationId xmlns:a16="http://schemas.microsoft.com/office/drawing/2014/main" id="{4FFA33FB-B640-4353-AC2C-03DE88076AB9}"/>
                </a:ext>
              </a:extLst>
            </p:cNvPr>
            <p:cNvSpPr/>
            <p:nvPr userDrawn="1"/>
          </p:nvSpPr>
          <p:spPr>
            <a:xfrm>
              <a:off x="1118439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07" name="平行四边形 206">
              <a:extLst>
                <a:ext uri="{FF2B5EF4-FFF2-40B4-BE49-F238E27FC236}">
                  <a16:creationId xmlns:a16="http://schemas.microsoft.com/office/drawing/2014/main" id="{FF408C2D-DE56-42F5-AC89-5D0EE6493A98}"/>
                </a:ext>
              </a:extLst>
            </p:cNvPr>
            <p:cNvSpPr/>
            <p:nvPr userDrawn="1"/>
          </p:nvSpPr>
          <p:spPr>
            <a:xfrm>
              <a:off x="11325628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08" name="平行四边形 207">
              <a:extLst>
                <a:ext uri="{FF2B5EF4-FFF2-40B4-BE49-F238E27FC236}">
                  <a16:creationId xmlns:a16="http://schemas.microsoft.com/office/drawing/2014/main" id="{8E232EF3-5ED4-40C2-B6B5-D2B4CB3B3A6C}"/>
                </a:ext>
              </a:extLst>
            </p:cNvPr>
            <p:cNvSpPr/>
            <p:nvPr userDrawn="1"/>
          </p:nvSpPr>
          <p:spPr>
            <a:xfrm>
              <a:off x="11466864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09" name="平行四边形 208">
              <a:extLst>
                <a:ext uri="{FF2B5EF4-FFF2-40B4-BE49-F238E27FC236}">
                  <a16:creationId xmlns:a16="http://schemas.microsoft.com/office/drawing/2014/main" id="{12EB1070-B4B4-4DEC-BA83-71AC616122A4}"/>
                </a:ext>
              </a:extLst>
            </p:cNvPr>
            <p:cNvSpPr/>
            <p:nvPr userDrawn="1"/>
          </p:nvSpPr>
          <p:spPr>
            <a:xfrm>
              <a:off x="1160810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10" name="平行四边形 209">
              <a:extLst>
                <a:ext uri="{FF2B5EF4-FFF2-40B4-BE49-F238E27FC236}">
                  <a16:creationId xmlns:a16="http://schemas.microsoft.com/office/drawing/2014/main" id="{C3DDF6EC-D3C0-4081-9696-97A5158C2AEB}"/>
                </a:ext>
              </a:extLst>
            </p:cNvPr>
            <p:cNvSpPr/>
            <p:nvPr userDrawn="1"/>
          </p:nvSpPr>
          <p:spPr>
            <a:xfrm>
              <a:off x="1174933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46" name="组合 245">
            <a:extLst>
              <a:ext uri="{FF2B5EF4-FFF2-40B4-BE49-F238E27FC236}">
                <a16:creationId xmlns:a16="http://schemas.microsoft.com/office/drawing/2014/main" id="{643D970B-7BA1-4DBC-87C2-BCCC26C32DB4}"/>
              </a:ext>
            </a:extLst>
          </p:cNvPr>
          <p:cNvGrpSpPr/>
          <p:nvPr/>
        </p:nvGrpSpPr>
        <p:grpSpPr>
          <a:xfrm flipH="1">
            <a:off x="1632137" y="1242623"/>
            <a:ext cx="3829895" cy="918137"/>
            <a:chOff x="204786" y="159327"/>
            <a:chExt cx="11782427" cy="918137"/>
          </a:xfrm>
        </p:grpSpPr>
        <p:cxnSp>
          <p:nvCxnSpPr>
            <p:cNvPr id="247" name="直接连接符 246">
              <a:extLst>
                <a:ext uri="{FF2B5EF4-FFF2-40B4-BE49-F238E27FC236}">
                  <a16:creationId xmlns:a16="http://schemas.microsoft.com/office/drawing/2014/main" id="{63A401B0-CC87-48BA-8060-3F11EC42A69C}"/>
                </a:ext>
              </a:extLst>
            </p:cNvPr>
            <p:cNvCxnSpPr/>
            <p:nvPr userDrawn="1"/>
          </p:nvCxnSpPr>
          <p:spPr>
            <a:xfrm flipH="1">
              <a:off x="6697926" y="234950"/>
              <a:ext cx="5289287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8" name="任意多边形 5">
              <a:extLst>
                <a:ext uri="{FF2B5EF4-FFF2-40B4-BE49-F238E27FC236}">
                  <a16:creationId xmlns:a16="http://schemas.microsoft.com/office/drawing/2014/main" id="{E4BC2E40-0ED6-41F6-B6D3-44D74D3070E3}"/>
                </a:ext>
              </a:extLst>
            </p:cNvPr>
            <p:cNvSpPr/>
            <p:nvPr userDrawn="1"/>
          </p:nvSpPr>
          <p:spPr>
            <a:xfrm flipH="1">
              <a:off x="204786" y="596611"/>
              <a:ext cx="11772553" cy="287015"/>
            </a:xfrm>
            <a:custGeom>
              <a:avLst/>
              <a:gdLst>
                <a:gd name="connsiteX0" fmla="*/ 0 w 11702472"/>
                <a:gd name="connsiteY0" fmla="*/ 0 h 628073"/>
                <a:gd name="connsiteX1" fmla="*/ 5181600 w 11702472"/>
                <a:gd name="connsiteY1" fmla="*/ 0 h 628073"/>
                <a:gd name="connsiteX2" fmla="*/ 6068291 w 11702472"/>
                <a:gd name="connsiteY2" fmla="*/ 628073 h 628073"/>
                <a:gd name="connsiteX3" fmla="*/ 11702472 w 11702472"/>
                <a:gd name="connsiteY3" fmla="*/ 628073 h 62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02472" h="628073">
                  <a:moveTo>
                    <a:pt x="0" y="0"/>
                  </a:moveTo>
                  <a:lnTo>
                    <a:pt x="5181600" y="0"/>
                  </a:lnTo>
                  <a:lnTo>
                    <a:pt x="6068291" y="628073"/>
                  </a:lnTo>
                  <a:lnTo>
                    <a:pt x="11702472" y="628073"/>
                  </a:lnTo>
                </a:path>
              </a:pathLst>
            </a:cu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cxnSp>
          <p:nvCxnSpPr>
            <p:cNvPr id="249" name="直接连接符 248">
              <a:extLst>
                <a:ext uri="{FF2B5EF4-FFF2-40B4-BE49-F238E27FC236}">
                  <a16:creationId xmlns:a16="http://schemas.microsoft.com/office/drawing/2014/main" id="{75C86190-A6D9-4CB1-8F66-C92E607F4F85}"/>
                </a:ext>
              </a:extLst>
            </p:cNvPr>
            <p:cNvCxnSpPr/>
            <p:nvPr userDrawn="1"/>
          </p:nvCxnSpPr>
          <p:spPr>
            <a:xfrm flipH="1">
              <a:off x="204787" y="1033735"/>
              <a:ext cx="5696378" cy="0"/>
            </a:xfrm>
            <a:prstGeom prst="line">
              <a:avLst/>
            </a:prstGeom>
            <a:ln w="28575">
              <a:solidFill>
                <a:srgbClr val="00B0F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0" name="矩形 249">
              <a:extLst>
                <a:ext uri="{FF2B5EF4-FFF2-40B4-BE49-F238E27FC236}">
                  <a16:creationId xmlns:a16="http://schemas.microsoft.com/office/drawing/2014/main" id="{9ECB651A-A732-474C-AC58-36D092A5D784}"/>
                </a:ext>
              </a:extLst>
            </p:cNvPr>
            <p:cNvSpPr/>
            <p:nvPr userDrawn="1"/>
          </p:nvSpPr>
          <p:spPr>
            <a:xfrm flipH="1">
              <a:off x="10938182" y="159327"/>
              <a:ext cx="622542" cy="15701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1" name="矩形 250">
              <a:extLst>
                <a:ext uri="{FF2B5EF4-FFF2-40B4-BE49-F238E27FC236}">
                  <a16:creationId xmlns:a16="http://schemas.microsoft.com/office/drawing/2014/main" id="{8AE342CB-5DAB-46B5-8074-038BB7BAC06E}"/>
                </a:ext>
              </a:extLst>
            </p:cNvPr>
            <p:cNvSpPr/>
            <p:nvPr userDrawn="1"/>
          </p:nvSpPr>
          <p:spPr>
            <a:xfrm flipH="1">
              <a:off x="472605" y="984664"/>
              <a:ext cx="1898478" cy="92800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2" name="矩形 251">
              <a:extLst>
                <a:ext uri="{FF2B5EF4-FFF2-40B4-BE49-F238E27FC236}">
                  <a16:creationId xmlns:a16="http://schemas.microsoft.com/office/drawing/2014/main" id="{8D4B4A8F-94E4-420A-96EE-084B4B8813D2}"/>
                </a:ext>
              </a:extLst>
            </p:cNvPr>
            <p:cNvSpPr/>
            <p:nvPr userDrawn="1"/>
          </p:nvSpPr>
          <p:spPr>
            <a:xfrm flipH="1">
              <a:off x="10776682" y="373784"/>
              <a:ext cx="75494" cy="15701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3" name="矩形 252">
              <a:extLst>
                <a:ext uri="{FF2B5EF4-FFF2-40B4-BE49-F238E27FC236}">
                  <a16:creationId xmlns:a16="http://schemas.microsoft.com/office/drawing/2014/main" id="{67235D1F-1941-4F79-9D84-C844102B8647}"/>
                </a:ext>
              </a:extLst>
            </p:cNvPr>
            <p:cNvSpPr/>
            <p:nvPr userDrawn="1"/>
          </p:nvSpPr>
          <p:spPr>
            <a:xfrm flipH="1">
              <a:off x="9028105" y="373784"/>
              <a:ext cx="75494" cy="157018"/>
            </a:xfrm>
            <a:prstGeom prst="rect">
              <a:avLst/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4" name="平行四边形 253">
              <a:extLst>
                <a:ext uri="{FF2B5EF4-FFF2-40B4-BE49-F238E27FC236}">
                  <a16:creationId xmlns:a16="http://schemas.microsoft.com/office/drawing/2014/main" id="{3957D3AD-133C-4932-9B3F-4BD76649BAA3}"/>
                </a:ext>
              </a:extLst>
            </p:cNvPr>
            <p:cNvSpPr/>
            <p:nvPr userDrawn="1"/>
          </p:nvSpPr>
          <p:spPr>
            <a:xfrm>
              <a:off x="807720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5" name="平行四边形 254">
              <a:extLst>
                <a:ext uri="{FF2B5EF4-FFF2-40B4-BE49-F238E27FC236}">
                  <a16:creationId xmlns:a16="http://schemas.microsoft.com/office/drawing/2014/main" id="{A5DB8D56-2297-44DA-845B-9ECC3F8B9334}"/>
                </a:ext>
              </a:extLst>
            </p:cNvPr>
            <p:cNvSpPr/>
            <p:nvPr userDrawn="1"/>
          </p:nvSpPr>
          <p:spPr>
            <a:xfrm>
              <a:off x="8218436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6" name="平行四边形 255">
              <a:extLst>
                <a:ext uri="{FF2B5EF4-FFF2-40B4-BE49-F238E27FC236}">
                  <a16:creationId xmlns:a16="http://schemas.microsoft.com/office/drawing/2014/main" id="{00FF5F5E-284B-4990-8DA2-213525CB2C04}"/>
                </a:ext>
              </a:extLst>
            </p:cNvPr>
            <p:cNvSpPr/>
            <p:nvPr userDrawn="1"/>
          </p:nvSpPr>
          <p:spPr>
            <a:xfrm>
              <a:off x="835967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7" name="平行四边形 256">
              <a:extLst>
                <a:ext uri="{FF2B5EF4-FFF2-40B4-BE49-F238E27FC236}">
                  <a16:creationId xmlns:a16="http://schemas.microsoft.com/office/drawing/2014/main" id="{D3EFC349-8684-4FD3-8EDF-B32884D6B746}"/>
                </a:ext>
              </a:extLst>
            </p:cNvPr>
            <p:cNvSpPr/>
            <p:nvPr userDrawn="1"/>
          </p:nvSpPr>
          <p:spPr>
            <a:xfrm>
              <a:off x="8500908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8" name="平行四边形 257">
              <a:extLst>
                <a:ext uri="{FF2B5EF4-FFF2-40B4-BE49-F238E27FC236}">
                  <a16:creationId xmlns:a16="http://schemas.microsoft.com/office/drawing/2014/main" id="{5861B497-F2ED-4D56-8DDA-6F1D9FAD2642}"/>
                </a:ext>
              </a:extLst>
            </p:cNvPr>
            <p:cNvSpPr/>
            <p:nvPr userDrawn="1"/>
          </p:nvSpPr>
          <p:spPr>
            <a:xfrm>
              <a:off x="8642144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9" name="平行四边形 258">
              <a:extLst>
                <a:ext uri="{FF2B5EF4-FFF2-40B4-BE49-F238E27FC236}">
                  <a16:creationId xmlns:a16="http://schemas.microsoft.com/office/drawing/2014/main" id="{3D54624E-C74B-40F0-BA94-5AE0341A6D2E}"/>
                </a:ext>
              </a:extLst>
            </p:cNvPr>
            <p:cNvSpPr/>
            <p:nvPr userDrawn="1"/>
          </p:nvSpPr>
          <p:spPr>
            <a:xfrm>
              <a:off x="878338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0" name="平行四边形 259">
              <a:extLst>
                <a:ext uri="{FF2B5EF4-FFF2-40B4-BE49-F238E27FC236}">
                  <a16:creationId xmlns:a16="http://schemas.microsoft.com/office/drawing/2014/main" id="{EB37ED4C-E823-4153-881D-F0DBF3FE49EB}"/>
                </a:ext>
              </a:extLst>
            </p:cNvPr>
            <p:cNvSpPr/>
            <p:nvPr userDrawn="1"/>
          </p:nvSpPr>
          <p:spPr>
            <a:xfrm>
              <a:off x="8924616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1" name="平行四边形 260">
              <a:extLst>
                <a:ext uri="{FF2B5EF4-FFF2-40B4-BE49-F238E27FC236}">
                  <a16:creationId xmlns:a16="http://schemas.microsoft.com/office/drawing/2014/main" id="{895A3682-4152-4F7F-9CF0-2FC2095A492C}"/>
                </a:ext>
              </a:extLst>
            </p:cNvPr>
            <p:cNvSpPr/>
            <p:nvPr userDrawn="1"/>
          </p:nvSpPr>
          <p:spPr>
            <a:xfrm>
              <a:off x="906585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2" name="平行四边形 261">
              <a:extLst>
                <a:ext uri="{FF2B5EF4-FFF2-40B4-BE49-F238E27FC236}">
                  <a16:creationId xmlns:a16="http://schemas.microsoft.com/office/drawing/2014/main" id="{4E7F5D5C-4613-4EC0-8C09-D466CF0D6BA0}"/>
                </a:ext>
              </a:extLst>
            </p:cNvPr>
            <p:cNvSpPr/>
            <p:nvPr userDrawn="1"/>
          </p:nvSpPr>
          <p:spPr>
            <a:xfrm>
              <a:off x="9207088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3" name="平行四边形 262">
              <a:extLst>
                <a:ext uri="{FF2B5EF4-FFF2-40B4-BE49-F238E27FC236}">
                  <a16:creationId xmlns:a16="http://schemas.microsoft.com/office/drawing/2014/main" id="{2ED98894-031D-4A28-8CBC-544838E95D39}"/>
                </a:ext>
              </a:extLst>
            </p:cNvPr>
            <p:cNvSpPr/>
            <p:nvPr userDrawn="1"/>
          </p:nvSpPr>
          <p:spPr>
            <a:xfrm>
              <a:off x="9348324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4" name="平行四边形 263">
              <a:extLst>
                <a:ext uri="{FF2B5EF4-FFF2-40B4-BE49-F238E27FC236}">
                  <a16:creationId xmlns:a16="http://schemas.microsoft.com/office/drawing/2014/main" id="{139DD98A-0295-4148-BE3D-338AA1F62FF8}"/>
                </a:ext>
              </a:extLst>
            </p:cNvPr>
            <p:cNvSpPr/>
            <p:nvPr userDrawn="1"/>
          </p:nvSpPr>
          <p:spPr>
            <a:xfrm>
              <a:off x="948956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5" name="平行四边形 264">
              <a:extLst>
                <a:ext uri="{FF2B5EF4-FFF2-40B4-BE49-F238E27FC236}">
                  <a16:creationId xmlns:a16="http://schemas.microsoft.com/office/drawing/2014/main" id="{8E3C8B39-1E5F-4ED0-B4B9-8516030EB089}"/>
                </a:ext>
              </a:extLst>
            </p:cNvPr>
            <p:cNvSpPr/>
            <p:nvPr userDrawn="1"/>
          </p:nvSpPr>
          <p:spPr>
            <a:xfrm>
              <a:off x="9630796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6" name="平行四边形 265">
              <a:extLst>
                <a:ext uri="{FF2B5EF4-FFF2-40B4-BE49-F238E27FC236}">
                  <a16:creationId xmlns:a16="http://schemas.microsoft.com/office/drawing/2014/main" id="{CE53E9C7-5344-4676-ACF7-D851D15CAE44}"/>
                </a:ext>
              </a:extLst>
            </p:cNvPr>
            <p:cNvSpPr/>
            <p:nvPr userDrawn="1"/>
          </p:nvSpPr>
          <p:spPr>
            <a:xfrm>
              <a:off x="977203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7" name="平行四边形 266">
              <a:extLst>
                <a:ext uri="{FF2B5EF4-FFF2-40B4-BE49-F238E27FC236}">
                  <a16:creationId xmlns:a16="http://schemas.microsoft.com/office/drawing/2014/main" id="{1A452B1B-0DAD-4E67-A8CD-93022895FB35}"/>
                </a:ext>
              </a:extLst>
            </p:cNvPr>
            <p:cNvSpPr/>
            <p:nvPr userDrawn="1"/>
          </p:nvSpPr>
          <p:spPr>
            <a:xfrm>
              <a:off x="9913268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8" name="平行四边形 267">
              <a:extLst>
                <a:ext uri="{FF2B5EF4-FFF2-40B4-BE49-F238E27FC236}">
                  <a16:creationId xmlns:a16="http://schemas.microsoft.com/office/drawing/2014/main" id="{28E4E52B-0A86-4348-85F9-08E710D63206}"/>
                </a:ext>
              </a:extLst>
            </p:cNvPr>
            <p:cNvSpPr/>
            <p:nvPr userDrawn="1"/>
          </p:nvSpPr>
          <p:spPr>
            <a:xfrm>
              <a:off x="10054504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9" name="平行四边形 268">
              <a:extLst>
                <a:ext uri="{FF2B5EF4-FFF2-40B4-BE49-F238E27FC236}">
                  <a16:creationId xmlns:a16="http://schemas.microsoft.com/office/drawing/2014/main" id="{AA038006-23A8-40F2-AD89-EEE2B23D725D}"/>
                </a:ext>
              </a:extLst>
            </p:cNvPr>
            <p:cNvSpPr/>
            <p:nvPr userDrawn="1"/>
          </p:nvSpPr>
          <p:spPr>
            <a:xfrm>
              <a:off x="1019574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0" name="平行四边形 269">
              <a:extLst>
                <a:ext uri="{FF2B5EF4-FFF2-40B4-BE49-F238E27FC236}">
                  <a16:creationId xmlns:a16="http://schemas.microsoft.com/office/drawing/2014/main" id="{25AC4BDB-DBB7-455D-AB6B-DB673CD03155}"/>
                </a:ext>
              </a:extLst>
            </p:cNvPr>
            <p:cNvSpPr/>
            <p:nvPr userDrawn="1"/>
          </p:nvSpPr>
          <p:spPr>
            <a:xfrm>
              <a:off x="10336976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1" name="平行四边形 270">
              <a:extLst>
                <a:ext uri="{FF2B5EF4-FFF2-40B4-BE49-F238E27FC236}">
                  <a16:creationId xmlns:a16="http://schemas.microsoft.com/office/drawing/2014/main" id="{A58E2DF3-30BD-4B3A-9A6C-E184D93DC514}"/>
                </a:ext>
              </a:extLst>
            </p:cNvPr>
            <p:cNvSpPr/>
            <p:nvPr userDrawn="1"/>
          </p:nvSpPr>
          <p:spPr>
            <a:xfrm>
              <a:off x="1047821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2" name="平行四边形 271">
              <a:extLst>
                <a:ext uri="{FF2B5EF4-FFF2-40B4-BE49-F238E27FC236}">
                  <a16:creationId xmlns:a16="http://schemas.microsoft.com/office/drawing/2014/main" id="{39F1A9EE-EF0E-41FB-8651-688A8748404B}"/>
                </a:ext>
              </a:extLst>
            </p:cNvPr>
            <p:cNvSpPr/>
            <p:nvPr userDrawn="1"/>
          </p:nvSpPr>
          <p:spPr>
            <a:xfrm>
              <a:off x="10619448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3" name="平行四边形 272">
              <a:extLst>
                <a:ext uri="{FF2B5EF4-FFF2-40B4-BE49-F238E27FC236}">
                  <a16:creationId xmlns:a16="http://schemas.microsoft.com/office/drawing/2014/main" id="{A60A355F-2A60-4C1B-A8AB-A9E51F023945}"/>
                </a:ext>
              </a:extLst>
            </p:cNvPr>
            <p:cNvSpPr/>
            <p:nvPr userDrawn="1"/>
          </p:nvSpPr>
          <p:spPr>
            <a:xfrm>
              <a:off x="10760684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4" name="平行四边形 273">
              <a:extLst>
                <a:ext uri="{FF2B5EF4-FFF2-40B4-BE49-F238E27FC236}">
                  <a16:creationId xmlns:a16="http://schemas.microsoft.com/office/drawing/2014/main" id="{D77053CA-525F-46DB-A6EF-D23F4EBB827A}"/>
                </a:ext>
              </a:extLst>
            </p:cNvPr>
            <p:cNvSpPr/>
            <p:nvPr userDrawn="1"/>
          </p:nvSpPr>
          <p:spPr>
            <a:xfrm>
              <a:off x="1090192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5" name="平行四边形 274">
              <a:extLst>
                <a:ext uri="{FF2B5EF4-FFF2-40B4-BE49-F238E27FC236}">
                  <a16:creationId xmlns:a16="http://schemas.microsoft.com/office/drawing/2014/main" id="{6F8DF030-B59E-4F1D-8633-5D657429D0A7}"/>
                </a:ext>
              </a:extLst>
            </p:cNvPr>
            <p:cNvSpPr/>
            <p:nvPr userDrawn="1"/>
          </p:nvSpPr>
          <p:spPr>
            <a:xfrm>
              <a:off x="11043156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6" name="平行四边形 275">
              <a:extLst>
                <a:ext uri="{FF2B5EF4-FFF2-40B4-BE49-F238E27FC236}">
                  <a16:creationId xmlns:a16="http://schemas.microsoft.com/office/drawing/2014/main" id="{8722806B-523A-4A73-83B4-EDD2BD114425}"/>
                </a:ext>
              </a:extLst>
            </p:cNvPr>
            <p:cNvSpPr/>
            <p:nvPr userDrawn="1"/>
          </p:nvSpPr>
          <p:spPr>
            <a:xfrm>
              <a:off x="1118439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7" name="平行四边形 276">
              <a:extLst>
                <a:ext uri="{FF2B5EF4-FFF2-40B4-BE49-F238E27FC236}">
                  <a16:creationId xmlns:a16="http://schemas.microsoft.com/office/drawing/2014/main" id="{A76FA209-DC61-445C-B651-DE653566EBFA}"/>
                </a:ext>
              </a:extLst>
            </p:cNvPr>
            <p:cNvSpPr/>
            <p:nvPr userDrawn="1"/>
          </p:nvSpPr>
          <p:spPr>
            <a:xfrm>
              <a:off x="11325628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8" name="平行四边形 277">
              <a:extLst>
                <a:ext uri="{FF2B5EF4-FFF2-40B4-BE49-F238E27FC236}">
                  <a16:creationId xmlns:a16="http://schemas.microsoft.com/office/drawing/2014/main" id="{D3DE0B6B-4324-4A04-AB71-2FE3389DEBF7}"/>
                </a:ext>
              </a:extLst>
            </p:cNvPr>
            <p:cNvSpPr/>
            <p:nvPr userDrawn="1"/>
          </p:nvSpPr>
          <p:spPr>
            <a:xfrm>
              <a:off x="11466864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9" name="平行四边形 278">
              <a:extLst>
                <a:ext uri="{FF2B5EF4-FFF2-40B4-BE49-F238E27FC236}">
                  <a16:creationId xmlns:a16="http://schemas.microsoft.com/office/drawing/2014/main" id="{22BECB87-1C8E-42D7-81CA-E1E8C4F967C9}"/>
                </a:ext>
              </a:extLst>
            </p:cNvPr>
            <p:cNvSpPr/>
            <p:nvPr userDrawn="1"/>
          </p:nvSpPr>
          <p:spPr>
            <a:xfrm>
              <a:off x="11608100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80" name="平行四边形 279">
              <a:extLst>
                <a:ext uri="{FF2B5EF4-FFF2-40B4-BE49-F238E27FC236}">
                  <a16:creationId xmlns:a16="http://schemas.microsoft.com/office/drawing/2014/main" id="{CC1F1440-A84B-4FB8-86F7-39A5DF3023E3}"/>
                </a:ext>
              </a:extLst>
            </p:cNvPr>
            <p:cNvSpPr/>
            <p:nvPr userDrawn="1"/>
          </p:nvSpPr>
          <p:spPr>
            <a:xfrm>
              <a:off x="11749332" y="703736"/>
              <a:ext cx="228008" cy="152616"/>
            </a:xfrm>
            <a:prstGeom prst="parallelogram">
              <a:avLst>
                <a:gd name="adj" fmla="val 85851"/>
              </a:avLst>
            </a:prstGeom>
            <a:solidFill>
              <a:srgbClr val="00B0F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81" name="文本框 80">
            <a:extLst>
              <a:ext uri="{FF2B5EF4-FFF2-40B4-BE49-F238E27FC236}">
                <a16:creationId xmlns:a16="http://schemas.microsoft.com/office/drawing/2014/main" id="{3F3F3E33-6890-4815-4358-F980B61ABE4C}"/>
              </a:ext>
            </a:extLst>
          </p:cNvPr>
          <p:cNvSpPr txBox="1"/>
          <p:nvPr/>
        </p:nvSpPr>
        <p:spPr>
          <a:xfrm>
            <a:off x="1565525" y="3368129"/>
            <a:ext cx="9060950" cy="7232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报告人：李根</a:t>
            </a:r>
            <a:endParaRPr lang="en-US" altLang="zh-CN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  <a:p>
            <a:pPr algn="ctr">
              <a:spcBef>
                <a:spcPts val="600"/>
              </a:spcBef>
            </a:pPr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  <a:hlinkClick r:id="rId3"/>
              </a:rPr>
              <a:t>https://github.com/ligen131/CyberLighthouse</a:t>
            </a:r>
            <a:endParaRPr lang="en-US" altLang="zh-CN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803990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8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1" name="组合 590">
            <a:extLst>
              <a:ext uri="{FF2B5EF4-FFF2-40B4-BE49-F238E27FC236}">
                <a16:creationId xmlns:a16="http://schemas.microsoft.com/office/drawing/2014/main" id="{E114761F-73BC-43FB-9010-F2BD2FE16D85}"/>
              </a:ext>
            </a:extLst>
          </p:cNvPr>
          <p:cNvGrpSpPr/>
          <p:nvPr/>
        </p:nvGrpSpPr>
        <p:grpSpPr>
          <a:xfrm>
            <a:off x="6438955" y="4406179"/>
            <a:ext cx="5049216" cy="1368509"/>
            <a:chOff x="6438955" y="4406179"/>
            <a:chExt cx="5049216" cy="1368509"/>
          </a:xfrm>
        </p:grpSpPr>
        <p:grpSp>
          <p:nvGrpSpPr>
            <p:cNvPr id="437" name="组合 436">
              <a:extLst>
                <a:ext uri="{FF2B5EF4-FFF2-40B4-BE49-F238E27FC236}">
                  <a16:creationId xmlns:a16="http://schemas.microsoft.com/office/drawing/2014/main" id="{1380C57E-B955-4A5C-BEBC-F70637E8483C}"/>
                </a:ext>
              </a:extLst>
            </p:cNvPr>
            <p:cNvGrpSpPr/>
            <p:nvPr/>
          </p:nvGrpSpPr>
          <p:grpSpPr>
            <a:xfrm>
              <a:off x="6438955" y="4406179"/>
              <a:ext cx="5049216" cy="1368509"/>
              <a:chOff x="1838321" y="2225675"/>
              <a:chExt cx="8914661" cy="2416176"/>
            </a:xfrm>
          </p:grpSpPr>
          <p:sp>
            <p:nvSpPr>
              <p:cNvPr id="438" name="任意多边形 38">
                <a:extLst>
                  <a:ext uri="{FF2B5EF4-FFF2-40B4-BE49-F238E27FC236}">
                    <a16:creationId xmlns:a16="http://schemas.microsoft.com/office/drawing/2014/main" id="{7C9C4124-453D-4760-B4A7-228935A48675}"/>
                  </a:ext>
                </a:extLst>
              </p:cNvPr>
              <p:cNvSpPr/>
              <p:nvPr userDrawn="1"/>
            </p:nvSpPr>
            <p:spPr>
              <a:xfrm>
                <a:off x="3739328" y="2880360"/>
                <a:ext cx="6540052" cy="1135380"/>
              </a:xfrm>
              <a:custGeom>
                <a:avLst/>
                <a:gdLst>
                  <a:gd name="connsiteX0" fmla="*/ 31435 w 6540052"/>
                  <a:gd name="connsiteY0" fmla="*/ 0 h 1135380"/>
                  <a:gd name="connsiteX1" fmla="*/ 6350818 w 6540052"/>
                  <a:gd name="connsiteY1" fmla="*/ 0 h 1135380"/>
                  <a:gd name="connsiteX2" fmla="*/ 6540052 w 6540052"/>
                  <a:gd name="connsiteY2" fmla="*/ 189234 h 1135380"/>
                  <a:gd name="connsiteX3" fmla="*/ 6540052 w 6540052"/>
                  <a:gd name="connsiteY3" fmla="*/ 946146 h 1135380"/>
                  <a:gd name="connsiteX4" fmla="*/ 6350818 w 6540052"/>
                  <a:gd name="connsiteY4" fmla="*/ 1135380 h 1135380"/>
                  <a:gd name="connsiteX5" fmla="*/ 0 w 6540052"/>
                  <a:gd name="connsiteY5" fmla="*/ 1135380 h 1135380"/>
                  <a:gd name="connsiteX6" fmla="*/ 57525 w 6540052"/>
                  <a:gd name="connsiteY6" fmla="*/ 1065659 h 1135380"/>
                  <a:gd name="connsiteX7" fmla="*/ 215452 w 6540052"/>
                  <a:gd name="connsiteY7" fmla="*/ 548640 h 1135380"/>
                  <a:gd name="connsiteX8" fmla="*/ 57525 w 6540052"/>
                  <a:gd name="connsiteY8" fmla="*/ 31621 h 1135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40052" h="1135380">
                    <a:moveTo>
                      <a:pt x="31435" y="0"/>
                    </a:moveTo>
                    <a:lnTo>
                      <a:pt x="6350818" y="0"/>
                    </a:lnTo>
                    <a:cubicBezTo>
                      <a:pt x="6455329" y="0"/>
                      <a:pt x="6540052" y="84723"/>
                      <a:pt x="6540052" y="189234"/>
                    </a:cubicBezTo>
                    <a:lnTo>
                      <a:pt x="6540052" y="946146"/>
                    </a:lnTo>
                    <a:cubicBezTo>
                      <a:pt x="6540052" y="1050657"/>
                      <a:pt x="6455329" y="1135380"/>
                      <a:pt x="6350818" y="1135380"/>
                    </a:cubicBezTo>
                    <a:lnTo>
                      <a:pt x="0" y="1135380"/>
                    </a:lnTo>
                    <a:lnTo>
                      <a:pt x="57525" y="1065659"/>
                    </a:lnTo>
                    <a:cubicBezTo>
                      <a:pt x="157232" y="918073"/>
                      <a:pt x="215452" y="740156"/>
                      <a:pt x="215452" y="548640"/>
                    </a:cubicBezTo>
                    <a:cubicBezTo>
                      <a:pt x="215452" y="357125"/>
                      <a:pt x="157232" y="179207"/>
                      <a:pt x="57525" y="31621"/>
                    </a:cubicBezTo>
                    <a:close/>
                  </a:path>
                </a:pathLst>
              </a:custGeom>
              <a:solidFill>
                <a:srgbClr val="00B0F0">
                  <a:alpha val="14902"/>
                </a:srgbClr>
              </a:solidFill>
              <a:ln w="19050" cap="flat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439" name="组合 438">
                <a:extLst>
                  <a:ext uri="{FF2B5EF4-FFF2-40B4-BE49-F238E27FC236}">
                    <a16:creationId xmlns:a16="http://schemas.microsoft.com/office/drawing/2014/main" id="{DC4285FE-51E0-45A3-ADD6-BE134BFE6021}"/>
                  </a:ext>
                </a:extLst>
              </p:cNvPr>
              <p:cNvGrpSpPr/>
              <p:nvPr userDrawn="1"/>
            </p:nvGrpSpPr>
            <p:grpSpPr>
              <a:xfrm>
                <a:off x="3746500" y="2641600"/>
                <a:ext cx="6508750" cy="171450"/>
                <a:chOff x="3746500" y="2641600"/>
                <a:chExt cx="6508750" cy="171450"/>
              </a:xfrm>
            </p:grpSpPr>
            <p:sp>
              <p:nvSpPr>
                <p:cNvPr id="580" name="任意多边形 40">
                  <a:extLst>
                    <a:ext uri="{FF2B5EF4-FFF2-40B4-BE49-F238E27FC236}">
                      <a16:creationId xmlns:a16="http://schemas.microsoft.com/office/drawing/2014/main" id="{7C010AD6-7ACA-4D1C-A354-7CFA61F78092}"/>
                    </a:ext>
                  </a:extLst>
                </p:cNvPr>
                <p:cNvSpPr/>
                <p:nvPr/>
              </p:nvSpPr>
              <p:spPr>
                <a:xfrm>
                  <a:off x="3746500" y="2641600"/>
                  <a:ext cx="6508750" cy="171450"/>
                </a:xfrm>
                <a:custGeom>
                  <a:avLst/>
                  <a:gdLst>
                    <a:gd name="connsiteX0" fmla="*/ 0 w 6508750"/>
                    <a:gd name="connsiteY0" fmla="*/ 95250 h 171450"/>
                    <a:gd name="connsiteX1" fmla="*/ 584200 w 6508750"/>
                    <a:gd name="connsiteY1" fmla="*/ 95250 h 171450"/>
                    <a:gd name="connsiteX2" fmla="*/ 679450 w 6508750"/>
                    <a:gd name="connsiteY2" fmla="*/ 0 h 171450"/>
                    <a:gd name="connsiteX3" fmla="*/ 1346200 w 6508750"/>
                    <a:gd name="connsiteY3" fmla="*/ 0 h 171450"/>
                    <a:gd name="connsiteX4" fmla="*/ 1517650 w 6508750"/>
                    <a:gd name="connsiteY4" fmla="*/ 171450 h 171450"/>
                    <a:gd name="connsiteX5" fmla="*/ 3028950 w 6508750"/>
                    <a:gd name="connsiteY5" fmla="*/ 171450 h 171450"/>
                    <a:gd name="connsiteX6" fmla="*/ 3143250 w 6508750"/>
                    <a:gd name="connsiteY6" fmla="*/ 57150 h 171450"/>
                    <a:gd name="connsiteX7" fmla="*/ 6508750 w 6508750"/>
                    <a:gd name="connsiteY7" fmla="*/ 57150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508750" h="171450">
                      <a:moveTo>
                        <a:pt x="0" y="95250"/>
                      </a:moveTo>
                      <a:lnTo>
                        <a:pt x="584200" y="95250"/>
                      </a:lnTo>
                      <a:lnTo>
                        <a:pt x="679450" y="0"/>
                      </a:lnTo>
                      <a:lnTo>
                        <a:pt x="1346200" y="0"/>
                      </a:lnTo>
                      <a:lnTo>
                        <a:pt x="1517650" y="171450"/>
                      </a:lnTo>
                      <a:lnTo>
                        <a:pt x="3028950" y="171450"/>
                      </a:lnTo>
                      <a:lnTo>
                        <a:pt x="3143250" y="57150"/>
                      </a:lnTo>
                      <a:lnTo>
                        <a:pt x="6508750" y="57150"/>
                      </a:lnTo>
                    </a:path>
                  </a:pathLst>
                </a:custGeom>
                <a:noFill/>
                <a:ln w="1270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81" name="任意多边形 41">
                  <a:extLst>
                    <a:ext uri="{FF2B5EF4-FFF2-40B4-BE49-F238E27FC236}">
                      <a16:creationId xmlns:a16="http://schemas.microsoft.com/office/drawing/2014/main" id="{36696FA4-05A8-4C70-B58C-3EA0D4ECD46F}"/>
                    </a:ext>
                  </a:extLst>
                </p:cNvPr>
                <p:cNvSpPr/>
                <p:nvPr/>
              </p:nvSpPr>
              <p:spPr>
                <a:xfrm>
                  <a:off x="4148138" y="2641600"/>
                  <a:ext cx="3605212" cy="171450"/>
                </a:xfrm>
                <a:custGeom>
                  <a:avLst/>
                  <a:gdLst>
                    <a:gd name="connsiteX0" fmla="*/ 0 w 6508750"/>
                    <a:gd name="connsiteY0" fmla="*/ 95250 h 171450"/>
                    <a:gd name="connsiteX1" fmla="*/ 584200 w 6508750"/>
                    <a:gd name="connsiteY1" fmla="*/ 95250 h 171450"/>
                    <a:gd name="connsiteX2" fmla="*/ 679450 w 6508750"/>
                    <a:gd name="connsiteY2" fmla="*/ 0 h 171450"/>
                    <a:gd name="connsiteX3" fmla="*/ 1346200 w 6508750"/>
                    <a:gd name="connsiteY3" fmla="*/ 0 h 171450"/>
                    <a:gd name="connsiteX4" fmla="*/ 1517650 w 6508750"/>
                    <a:gd name="connsiteY4" fmla="*/ 171450 h 171450"/>
                    <a:gd name="connsiteX5" fmla="*/ 3028950 w 6508750"/>
                    <a:gd name="connsiteY5" fmla="*/ 171450 h 171450"/>
                    <a:gd name="connsiteX6" fmla="*/ 3143250 w 6508750"/>
                    <a:gd name="connsiteY6" fmla="*/ 57150 h 171450"/>
                    <a:gd name="connsiteX7" fmla="*/ 6508750 w 6508750"/>
                    <a:gd name="connsiteY7" fmla="*/ 57150 h 171450"/>
                    <a:gd name="connsiteX0-1" fmla="*/ 0 w 6508750"/>
                    <a:gd name="connsiteY0-2" fmla="*/ 95250 h 171450"/>
                    <a:gd name="connsiteX1-3" fmla="*/ 584200 w 6508750"/>
                    <a:gd name="connsiteY1-4" fmla="*/ 95250 h 171450"/>
                    <a:gd name="connsiteX2-5" fmla="*/ 679450 w 6508750"/>
                    <a:gd name="connsiteY2-6" fmla="*/ 0 h 171450"/>
                    <a:gd name="connsiteX3-7" fmla="*/ 1346200 w 6508750"/>
                    <a:gd name="connsiteY3-8" fmla="*/ 0 h 171450"/>
                    <a:gd name="connsiteX4-9" fmla="*/ 1517650 w 6508750"/>
                    <a:gd name="connsiteY4-10" fmla="*/ 171450 h 171450"/>
                    <a:gd name="connsiteX5-11" fmla="*/ 3028950 w 6508750"/>
                    <a:gd name="connsiteY5-12" fmla="*/ 171450 h 171450"/>
                    <a:gd name="connsiteX6-13" fmla="*/ 3143250 w 6508750"/>
                    <a:gd name="connsiteY6-14" fmla="*/ 57150 h 171450"/>
                    <a:gd name="connsiteX7-15" fmla="*/ 4006850 w 6508750"/>
                    <a:gd name="connsiteY7-16" fmla="*/ 53975 h 171450"/>
                    <a:gd name="connsiteX8" fmla="*/ 6508750 w 6508750"/>
                    <a:gd name="connsiteY8" fmla="*/ 57150 h 171450"/>
                    <a:gd name="connsiteX0-17" fmla="*/ 0 w 6508750"/>
                    <a:gd name="connsiteY0-18" fmla="*/ 95250 h 171450"/>
                    <a:gd name="connsiteX1-19" fmla="*/ 401638 w 6508750"/>
                    <a:gd name="connsiteY1-20" fmla="*/ 92075 h 171450"/>
                    <a:gd name="connsiteX2-21" fmla="*/ 584200 w 6508750"/>
                    <a:gd name="connsiteY2-22" fmla="*/ 95250 h 171450"/>
                    <a:gd name="connsiteX3-23" fmla="*/ 679450 w 6508750"/>
                    <a:gd name="connsiteY3-24" fmla="*/ 0 h 171450"/>
                    <a:gd name="connsiteX4-25" fmla="*/ 1346200 w 6508750"/>
                    <a:gd name="connsiteY4-26" fmla="*/ 0 h 171450"/>
                    <a:gd name="connsiteX5-27" fmla="*/ 1517650 w 6508750"/>
                    <a:gd name="connsiteY5-28" fmla="*/ 171450 h 171450"/>
                    <a:gd name="connsiteX6-29" fmla="*/ 3028950 w 6508750"/>
                    <a:gd name="connsiteY6-30" fmla="*/ 171450 h 171450"/>
                    <a:gd name="connsiteX7-31" fmla="*/ 3143250 w 6508750"/>
                    <a:gd name="connsiteY7-32" fmla="*/ 57150 h 171450"/>
                    <a:gd name="connsiteX8-33" fmla="*/ 4006850 w 6508750"/>
                    <a:gd name="connsiteY8-34" fmla="*/ 53975 h 171450"/>
                    <a:gd name="connsiteX9" fmla="*/ 6508750 w 6508750"/>
                    <a:gd name="connsiteY9" fmla="*/ 57150 h 171450"/>
                    <a:gd name="connsiteX0-35" fmla="*/ 0 w 6107112"/>
                    <a:gd name="connsiteY0-36" fmla="*/ 92075 h 171450"/>
                    <a:gd name="connsiteX1-37" fmla="*/ 182562 w 6107112"/>
                    <a:gd name="connsiteY1-38" fmla="*/ 95250 h 171450"/>
                    <a:gd name="connsiteX2-39" fmla="*/ 277812 w 6107112"/>
                    <a:gd name="connsiteY2-40" fmla="*/ 0 h 171450"/>
                    <a:gd name="connsiteX3-41" fmla="*/ 944562 w 6107112"/>
                    <a:gd name="connsiteY3-42" fmla="*/ 0 h 171450"/>
                    <a:gd name="connsiteX4-43" fmla="*/ 1116012 w 6107112"/>
                    <a:gd name="connsiteY4-44" fmla="*/ 171450 h 171450"/>
                    <a:gd name="connsiteX5-45" fmla="*/ 2627312 w 6107112"/>
                    <a:gd name="connsiteY5-46" fmla="*/ 171450 h 171450"/>
                    <a:gd name="connsiteX6-47" fmla="*/ 2741612 w 6107112"/>
                    <a:gd name="connsiteY6-48" fmla="*/ 57150 h 171450"/>
                    <a:gd name="connsiteX7-49" fmla="*/ 3605212 w 6107112"/>
                    <a:gd name="connsiteY7-50" fmla="*/ 53975 h 171450"/>
                    <a:gd name="connsiteX8-51" fmla="*/ 6107112 w 6107112"/>
                    <a:gd name="connsiteY8-52" fmla="*/ 57150 h 171450"/>
                    <a:gd name="connsiteX0-53" fmla="*/ 0 w 3605212"/>
                    <a:gd name="connsiteY0-54" fmla="*/ 92075 h 171450"/>
                    <a:gd name="connsiteX1-55" fmla="*/ 182562 w 3605212"/>
                    <a:gd name="connsiteY1-56" fmla="*/ 95250 h 171450"/>
                    <a:gd name="connsiteX2-57" fmla="*/ 277812 w 3605212"/>
                    <a:gd name="connsiteY2-58" fmla="*/ 0 h 171450"/>
                    <a:gd name="connsiteX3-59" fmla="*/ 944562 w 3605212"/>
                    <a:gd name="connsiteY3-60" fmla="*/ 0 h 171450"/>
                    <a:gd name="connsiteX4-61" fmla="*/ 1116012 w 3605212"/>
                    <a:gd name="connsiteY4-62" fmla="*/ 171450 h 171450"/>
                    <a:gd name="connsiteX5-63" fmla="*/ 2627312 w 3605212"/>
                    <a:gd name="connsiteY5-64" fmla="*/ 171450 h 171450"/>
                    <a:gd name="connsiteX6-65" fmla="*/ 2741612 w 3605212"/>
                    <a:gd name="connsiteY6-66" fmla="*/ 57150 h 171450"/>
                    <a:gd name="connsiteX7-67" fmla="*/ 3605212 w 3605212"/>
                    <a:gd name="connsiteY7-68" fmla="*/ 53975 h 1714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</a:cxnLst>
                  <a:rect l="l" t="t" r="r" b="b"/>
                  <a:pathLst>
                    <a:path w="3605212" h="171450">
                      <a:moveTo>
                        <a:pt x="0" y="92075"/>
                      </a:moveTo>
                      <a:lnTo>
                        <a:pt x="182562" y="95250"/>
                      </a:lnTo>
                      <a:lnTo>
                        <a:pt x="277812" y="0"/>
                      </a:lnTo>
                      <a:lnTo>
                        <a:pt x="944562" y="0"/>
                      </a:lnTo>
                      <a:lnTo>
                        <a:pt x="1116012" y="171450"/>
                      </a:lnTo>
                      <a:lnTo>
                        <a:pt x="2627312" y="171450"/>
                      </a:lnTo>
                      <a:lnTo>
                        <a:pt x="2741612" y="57150"/>
                      </a:lnTo>
                      <a:lnTo>
                        <a:pt x="3605212" y="53975"/>
                      </a:lnTo>
                    </a:path>
                  </a:pathLst>
                </a:custGeom>
                <a:noFill/>
                <a:ln w="28575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40" name="组合 439">
                <a:extLst>
                  <a:ext uri="{FF2B5EF4-FFF2-40B4-BE49-F238E27FC236}">
                    <a16:creationId xmlns:a16="http://schemas.microsoft.com/office/drawing/2014/main" id="{DE3F26DC-9BA5-4CDC-97A2-A99F2B499C5C}"/>
                  </a:ext>
                </a:extLst>
              </p:cNvPr>
              <p:cNvGrpSpPr/>
              <p:nvPr userDrawn="1"/>
            </p:nvGrpSpPr>
            <p:grpSpPr>
              <a:xfrm>
                <a:off x="6972300" y="4089400"/>
                <a:ext cx="2825750" cy="101600"/>
                <a:chOff x="6972300" y="4089400"/>
                <a:chExt cx="2825750" cy="101600"/>
              </a:xfrm>
            </p:grpSpPr>
            <p:sp>
              <p:nvSpPr>
                <p:cNvPr id="578" name="任意多边形 43">
                  <a:extLst>
                    <a:ext uri="{FF2B5EF4-FFF2-40B4-BE49-F238E27FC236}">
                      <a16:creationId xmlns:a16="http://schemas.microsoft.com/office/drawing/2014/main" id="{4EE0D0CC-FE06-43E9-91F1-BA8D27FE3650}"/>
                    </a:ext>
                  </a:extLst>
                </p:cNvPr>
                <p:cNvSpPr/>
                <p:nvPr/>
              </p:nvSpPr>
              <p:spPr>
                <a:xfrm>
                  <a:off x="6972300" y="4095750"/>
                  <a:ext cx="2825750" cy="95250"/>
                </a:xfrm>
                <a:custGeom>
                  <a:avLst/>
                  <a:gdLst>
                    <a:gd name="connsiteX0" fmla="*/ 0 w 2825750"/>
                    <a:gd name="connsiteY0" fmla="*/ 95250 h 95250"/>
                    <a:gd name="connsiteX1" fmla="*/ 609600 w 2825750"/>
                    <a:gd name="connsiteY1" fmla="*/ 95250 h 95250"/>
                    <a:gd name="connsiteX2" fmla="*/ 787400 w 2825750"/>
                    <a:gd name="connsiteY2" fmla="*/ 0 h 95250"/>
                    <a:gd name="connsiteX3" fmla="*/ 2825750 w 2825750"/>
                    <a:gd name="connsiteY3" fmla="*/ 0 h 952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25750" h="95250">
                      <a:moveTo>
                        <a:pt x="0" y="95250"/>
                      </a:moveTo>
                      <a:lnTo>
                        <a:pt x="609600" y="95250"/>
                      </a:lnTo>
                      <a:lnTo>
                        <a:pt x="787400" y="0"/>
                      </a:lnTo>
                      <a:lnTo>
                        <a:pt x="2825750" y="0"/>
                      </a:lnTo>
                    </a:path>
                  </a:pathLst>
                </a:custGeom>
                <a:noFill/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79" name="任意多边形 44">
                  <a:extLst>
                    <a:ext uri="{FF2B5EF4-FFF2-40B4-BE49-F238E27FC236}">
                      <a16:creationId xmlns:a16="http://schemas.microsoft.com/office/drawing/2014/main" id="{A7678912-D0BF-4F4B-B638-F9E08AD34721}"/>
                    </a:ext>
                  </a:extLst>
                </p:cNvPr>
                <p:cNvSpPr/>
                <p:nvPr/>
              </p:nvSpPr>
              <p:spPr>
                <a:xfrm>
                  <a:off x="7264400" y="4089400"/>
                  <a:ext cx="2286000" cy="101600"/>
                </a:xfrm>
                <a:custGeom>
                  <a:avLst/>
                  <a:gdLst>
                    <a:gd name="connsiteX0" fmla="*/ 0 w 2825750"/>
                    <a:gd name="connsiteY0" fmla="*/ 95250 h 95250"/>
                    <a:gd name="connsiteX1" fmla="*/ 609600 w 2825750"/>
                    <a:gd name="connsiteY1" fmla="*/ 95250 h 95250"/>
                    <a:gd name="connsiteX2" fmla="*/ 787400 w 2825750"/>
                    <a:gd name="connsiteY2" fmla="*/ 0 h 95250"/>
                    <a:gd name="connsiteX3" fmla="*/ 2825750 w 2825750"/>
                    <a:gd name="connsiteY3" fmla="*/ 0 h 95250"/>
                    <a:gd name="connsiteX0-1" fmla="*/ 0 w 2825750"/>
                    <a:gd name="connsiteY0-2" fmla="*/ 101600 h 101600"/>
                    <a:gd name="connsiteX1-3" fmla="*/ 609600 w 2825750"/>
                    <a:gd name="connsiteY1-4" fmla="*/ 101600 h 101600"/>
                    <a:gd name="connsiteX2-5" fmla="*/ 787400 w 2825750"/>
                    <a:gd name="connsiteY2-6" fmla="*/ 6350 h 101600"/>
                    <a:gd name="connsiteX3-7" fmla="*/ 2578100 w 2825750"/>
                    <a:gd name="connsiteY3-8" fmla="*/ 0 h 101600"/>
                    <a:gd name="connsiteX4" fmla="*/ 2825750 w 2825750"/>
                    <a:gd name="connsiteY4" fmla="*/ 6350 h 101600"/>
                    <a:gd name="connsiteX0-9" fmla="*/ 0 w 2825750"/>
                    <a:gd name="connsiteY0-10" fmla="*/ 101600 h 101600"/>
                    <a:gd name="connsiteX1-11" fmla="*/ 292100 w 2825750"/>
                    <a:gd name="connsiteY1-12" fmla="*/ 101600 h 101600"/>
                    <a:gd name="connsiteX2-13" fmla="*/ 609600 w 2825750"/>
                    <a:gd name="connsiteY2-14" fmla="*/ 101600 h 101600"/>
                    <a:gd name="connsiteX3-15" fmla="*/ 787400 w 2825750"/>
                    <a:gd name="connsiteY3-16" fmla="*/ 6350 h 101600"/>
                    <a:gd name="connsiteX4-17" fmla="*/ 2578100 w 2825750"/>
                    <a:gd name="connsiteY4-18" fmla="*/ 0 h 101600"/>
                    <a:gd name="connsiteX5" fmla="*/ 2825750 w 2825750"/>
                    <a:gd name="connsiteY5" fmla="*/ 6350 h 101600"/>
                    <a:gd name="connsiteX0-19" fmla="*/ 0 w 2533650"/>
                    <a:gd name="connsiteY0-20" fmla="*/ 101600 h 101600"/>
                    <a:gd name="connsiteX1-21" fmla="*/ 317500 w 2533650"/>
                    <a:gd name="connsiteY1-22" fmla="*/ 101600 h 101600"/>
                    <a:gd name="connsiteX2-23" fmla="*/ 495300 w 2533650"/>
                    <a:gd name="connsiteY2-24" fmla="*/ 6350 h 101600"/>
                    <a:gd name="connsiteX3-25" fmla="*/ 2286000 w 2533650"/>
                    <a:gd name="connsiteY3-26" fmla="*/ 0 h 101600"/>
                    <a:gd name="connsiteX4-27" fmla="*/ 2533650 w 2533650"/>
                    <a:gd name="connsiteY4-28" fmla="*/ 6350 h 101600"/>
                    <a:gd name="connsiteX0-29" fmla="*/ 0 w 2286000"/>
                    <a:gd name="connsiteY0-30" fmla="*/ 101600 h 101600"/>
                    <a:gd name="connsiteX1-31" fmla="*/ 317500 w 2286000"/>
                    <a:gd name="connsiteY1-32" fmla="*/ 101600 h 101600"/>
                    <a:gd name="connsiteX2-33" fmla="*/ 495300 w 2286000"/>
                    <a:gd name="connsiteY2-34" fmla="*/ 6350 h 101600"/>
                    <a:gd name="connsiteX3-35" fmla="*/ 2286000 w 2286000"/>
                    <a:gd name="connsiteY3-36" fmla="*/ 0 h 10160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</a:cxnLst>
                  <a:rect l="l" t="t" r="r" b="b"/>
                  <a:pathLst>
                    <a:path w="2286000" h="101600">
                      <a:moveTo>
                        <a:pt x="0" y="101600"/>
                      </a:moveTo>
                      <a:lnTo>
                        <a:pt x="317500" y="101600"/>
                      </a:lnTo>
                      <a:lnTo>
                        <a:pt x="495300" y="6350"/>
                      </a:lnTo>
                      <a:lnTo>
                        <a:pt x="2286000" y="0"/>
                      </a:lnTo>
                    </a:path>
                  </a:pathLst>
                </a:custGeom>
                <a:noFill/>
                <a:ln w="28575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41" name="文本框 440">
                <a:extLst>
                  <a:ext uri="{FF2B5EF4-FFF2-40B4-BE49-F238E27FC236}">
                    <a16:creationId xmlns:a16="http://schemas.microsoft.com/office/drawing/2014/main" id="{F8E8B2A2-81B4-46DE-ACBF-9ED4B80D696E}"/>
                  </a:ext>
                </a:extLst>
              </p:cNvPr>
              <p:cNvSpPr txBox="1"/>
              <p:nvPr userDrawn="1"/>
            </p:nvSpPr>
            <p:spPr>
              <a:xfrm>
                <a:off x="6804304" y="2670889"/>
                <a:ext cx="3948678" cy="4890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b="1" spc="600" dirty="0">
                    <a:solidFill>
                      <a:srgbClr val="00B0F0"/>
                    </a:solidFill>
                    <a:cs typeface="+mn-ea"/>
                    <a:sym typeface="+mn-lt"/>
                  </a:rPr>
                  <a:t>IIIIIIIIIIIIIIII</a:t>
                </a:r>
                <a:endParaRPr lang="zh-CN" altLang="en-US" sz="1200" b="1" spc="600" dirty="0">
                  <a:solidFill>
                    <a:srgbClr val="00B0F0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442" name="组合 441">
                <a:extLst>
                  <a:ext uri="{FF2B5EF4-FFF2-40B4-BE49-F238E27FC236}">
                    <a16:creationId xmlns:a16="http://schemas.microsoft.com/office/drawing/2014/main" id="{FD0A848B-2A5B-4B82-94FD-5ADF2C6B954D}"/>
                  </a:ext>
                </a:extLst>
              </p:cNvPr>
              <p:cNvGrpSpPr/>
              <p:nvPr userDrawn="1"/>
            </p:nvGrpSpPr>
            <p:grpSpPr>
              <a:xfrm>
                <a:off x="4171950" y="4010025"/>
                <a:ext cx="3498850" cy="434717"/>
                <a:chOff x="4171950" y="4010025"/>
                <a:chExt cx="3498850" cy="434717"/>
              </a:xfrm>
            </p:grpSpPr>
            <p:sp>
              <p:nvSpPr>
                <p:cNvPr id="576" name="任意多边形 47">
                  <a:extLst>
                    <a:ext uri="{FF2B5EF4-FFF2-40B4-BE49-F238E27FC236}">
                      <a16:creationId xmlns:a16="http://schemas.microsoft.com/office/drawing/2014/main" id="{C3661339-1C11-4CE9-BDFE-79CA9805D36C}"/>
                    </a:ext>
                  </a:extLst>
                </p:cNvPr>
                <p:cNvSpPr/>
                <p:nvPr/>
              </p:nvSpPr>
              <p:spPr>
                <a:xfrm>
                  <a:off x="4171950" y="4010025"/>
                  <a:ext cx="3498850" cy="327025"/>
                </a:xfrm>
                <a:custGeom>
                  <a:avLst/>
                  <a:gdLst>
                    <a:gd name="connsiteX0" fmla="*/ 0 w 3498850"/>
                    <a:gd name="connsiteY0" fmla="*/ 0 h 327025"/>
                    <a:gd name="connsiteX1" fmla="*/ 3498850 w 3498850"/>
                    <a:gd name="connsiteY1" fmla="*/ 0 h 327025"/>
                    <a:gd name="connsiteX2" fmla="*/ 3336925 w 3498850"/>
                    <a:gd name="connsiteY2" fmla="*/ 95250 h 327025"/>
                    <a:gd name="connsiteX3" fmla="*/ 2825750 w 3498850"/>
                    <a:gd name="connsiteY3" fmla="*/ 95250 h 327025"/>
                    <a:gd name="connsiteX4" fmla="*/ 2327275 w 3498850"/>
                    <a:gd name="connsiteY4" fmla="*/ 327025 h 327025"/>
                    <a:gd name="connsiteX5" fmla="*/ 1460500 w 3498850"/>
                    <a:gd name="connsiteY5" fmla="*/ 327025 h 327025"/>
                    <a:gd name="connsiteX6" fmla="*/ 1193800 w 3498850"/>
                    <a:gd name="connsiteY6" fmla="*/ 228600 h 327025"/>
                    <a:gd name="connsiteX7" fmla="*/ 187325 w 3498850"/>
                    <a:gd name="connsiteY7" fmla="*/ 228600 h 327025"/>
                    <a:gd name="connsiteX8" fmla="*/ 0 w 3498850"/>
                    <a:gd name="connsiteY8" fmla="*/ 0 h 3270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98850" h="327025">
                      <a:moveTo>
                        <a:pt x="0" y="0"/>
                      </a:moveTo>
                      <a:lnTo>
                        <a:pt x="3498850" y="0"/>
                      </a:lnTo>
                      <a:lnTo>
                        <a:pt x="3336925" y="95250"/>
                      </a:lnTo>
                      <a:lnTo>
                        <a:pt x="2825750" y="95250"/>
                      </a:lnTo>
                      <a:lnTo>
                        <a:pt x="2327275" y="327025"/>
                      </a:lnTo>
                      <a:lnTo>
                        <a:pt x="1460500" y="327025"/>
                      </a:lnTo>
                      <a:lnTo>
                        <a:pt x="1193800" y="228600"/>
                      </a:lnTo>
                      <a:lnTo>
                        <a:pt x="187325" y="22860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577" name="文本框 576">
                  <a:extLst>
                    <a:ext uri="{FF2B5EF4-FFF2-40B4-BE49-F238E27FC236}">
                      <a16:creationId xmlns:a16="http://schemas.microsoft.com/office/drawing/2014/main" id="{0BD76F02-E242-440A-9DC5-EE215ABE3FE2}"/>
                    </a:ext>
                  </a:extLst>
                </p:cNvPr>
                <p:cNvSpPr txBox="1"/>
                <p:nvPr/>
              </p:nvSpPr>
              <p:spPr>
                <a:xfrm>
                  <a:off x="4674186" y="4010025"/>
                  <a:ext cx="326152" cy="43471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endParaRPr lang="zh-CN" altLang="en-US" sz="1000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43" name="椭圆 442">
                <a:extLst>
                  <a:ext uri="{FF2B5EF4-FFF2-40B4-BE49-F238E27FC236}">
                    <a16:creationId xmlns:a16="http://schemas.microsoft.com/office/drawing/2014/main" id="{7279EAE4-54A1-4D05-94E4-0C2AD32E24D7}"/>
                  </a:ext>
                </a:extLst>
              </p:cNvPr>
              <p:cNvSpPr/>
              <p:nvPr userDrawn="1"/>
            </p:nvSpPr>
            <p:spPr>
              <a:xfrm>
                <a:off x="2465386" y="2859088"/>
                <a:ext cx="1162050" cy="1149350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4" name="椭圆 443">
                <a:extLst>
                  <a:ext uri="{FF2B5EF4-FFF2-40B4-BE49-F238E27FC236}">
                    <a16:creationId xmlns:a16="http://schemas.microsoft.com/office/drawing/2014/main" id="{9ABBC2B6-19D1-46E4-A979-5A1DE71308B5}"/>
                  </a:ext>
                </a:extLst>
              </p:cNvPr>
              <p:cNvSpPr/>
              <p:nvPr userDrawn="1"/>
            </p:nvSpPr>
            <p:spPr>
              <a:xfrm>
                <a:off x="2395151" y="2789239"/>
                <a:ext cx="1302521" cy="1289048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45" name="椭圆 444">
                <a:extLst>
                  <a:ext uri="{FF2B5EF4-FFF2-40B4-BE49-F238E27FC236}">
                    <a16:creationId xmlns:a16="http://schemas.microsoft.com/office/drawing/2014/main" id="{4C722705-75EE-4D70-BAB0-D21736359674}"/>
                  </a:ext>
                </a:extLst>
              </p:cNvPr>
              <p:cNvSpPr/>
              <p:nvPr userDrawn="1"/>
            </p:nvSpPr>
            <p:spPr>
              <a:xfrm>
                <a:off x="2205867" y="2601914"/>
                <a:ext cx="1681088" cy="1663698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446" name="组合 445">
                <a:extLst>
                  <a:ext uri="{FF2B5EF4-FFF2-40B4-BE49-F238E27FC236}">
                    <a16:creationId xmlns:a16="http://schemas.microsoft.com/office/drawing/2014/main" id="{3949E74B-1C1F-4D76-A8CF-EF46F2D22B26}"/>
                  </a:ext>
                </a:extLst>
              </p:cNvPr>
              <p:cNvGrpSpPr/>
              <p:nvPr userDrawn="1"/>
            </p:nvGrpSpPr>
            <p:grpSpPr>
              <a:xfrm>
                <a:off x="2289174" y="2676526"/>
                <a:ext cx="1514475" cy="1514475"/>
                <a:chOff x="2295525" y="2682874"/>
                <a:chExt cx="1514475" cy="1514475"/>
              </a:xfrm>
            </p:grpSpPr>
            <p:sp>
              <p:nvSpPr>
                <p:cNvPr id="574" name="空心弧 573">
                  <a:extLst>
                    <a:ext uri="{FF2B5EF4-FFF2-40B4-BE49-F238E27FC236}">
                      <a16:creationId xmlns:a16="http://schemas.microsoft.com/office/drawing/2014/main" id="{FBA3CEEE-4FCC-49EC-8A68-09275150B65B}"/>
                    </a:ext>
                  </a:extLst>
                </p:cNvPr>
                <p:cNvSpPr/>
                <p:nvPr/>
              </p:nvSpPr>
              <p:spPr>
                <a:xfrm>
                  <a:off x="2295525" y="2682874"/>
                  <a:ext cx="1514475" cy="1514475"/>
                </a:xfrm>
                <a:prstGeom prst="blockArc">
                  <a:avLst>
                    <a:gd name="adj1" fmla="val 13840185"/>
                    <a:gd name="adj2" fmla="val 18684229"/>
                    <a:gd name="adj3" fmla="val 3324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575" name="空心弧 574">
                  <a:extLst>
                    <a:ext uri="{FF2B5EF4-FFF2-40B4-BE49-F238E27FC236}">
                      <a16:creationId xmlns:a16="http://schemas.microsoft.com/office/drawing/2014/main" id="{E459F3D3-5CB8-4BFA-98D2-E8DF90A3331C}"/>
                    </a:ext>
                  </a:extLst>
                </p:cNvPr>
                <p:cNvSpPr/>
                <p:nvPr/>
              </p:nvSpPr>
              <p:spPr>
                <a:xfrm rot="10800000">
                  <a:off x="2295525" y="2682874"/>
                  <a:ext cx="1514475" cy="1514475"/>
                </a:xfrm>
                <a:prstGeom prst="blockArc">
                  <a:avLst>
                    <a:gd name="adj1" fmla="val 13840185"/>
                    <a:gd name="adj2" fmla="val 18684229"/>
                    <a:gd name="adj3" fmla="val 3324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47" name="组合 446">
                <a:extLst>
                  <a:ext uri="{FF2B5EF4-FFF2-40B4-BE49-F238E27FC236}">
                    <a16:creationId xmlns:a16="http://schemas.microsoft.com/office/drawing/2014/main" id="{E1B9C7FB-97BB-4AC2-9A0D-584F7ACD3E30}"/>
                  </a:ext>
                </a:extLst>
              </p:cNvPr>
              <p:cNvGrpSpPr/>
              <p:nvPr userDrawn="1"/>
            </p:nvGrpSpPr>
            <p:grpSpPr>
              <a:xfrm>
                <a:off x="1908172" y="2295524"/>
                <a:ext cx="2276478" cy="2276478"/>
                <a:chOff x="1908172" y="2295524"/>
                <a:chExt cx="2276478" cy="2276478"/>
              </a:xfrm>
            </p:grpSpPr>
            <p:sp>
              <p:nvSpPr>
                <p:cNvPr id="572" name="空心弧 571">
                  <a:extLst>
                    <a:ext uri="{FF2B5EF4-FFF2-40B4-BE49-F238E27FC236}">
                      <a16:creationId xmlns:a16="http://schemas.microsoft.com/office/drawing/2014/main" id="{5921C20C-E07B-4AA6-897B-0CE0E4FD5B76}"/>
                    </a:ext>
                  </a:extLst>
                </p:cNvPr>
                <p:cNvSpPr/>
                <p:nvPr/>
              </p:nvSpPr>
              <p:spPr>
                <a:xfrm>
                  <a:off x="1908172" y="2295524"/>
                  <a:ext cx="2276478" cy="2276478"/>
                </a:xfrm>
                <a:prstGeom prst="blockArc">
                  <a:avLst>
                    <a:gd name="adj1" fmla="val 10850737"/>
                    <a:gd name="adj2" fmla="val 15269361"/>
                    <a:gd name="adj3" fmla="val 101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573" name="空心弧 572">
                  <a:extLst>
                    <a:ext uri="{FF2B5EF4-FFF2-40B4-BE49-F238E27FC236}">
                      <a16:creationId xmlns:a16="http://schemas.microsoft.com/office/drawing/2014/main" id="{E84A574C-6562-41EC-B06E-FF4E5120F737}"/>
                    </a:ext>
                  </a:extLst>
                </p:cNvPr>
                <p:cNvSpPr/>
                <p:nvPr/>
              </p:nvSpPr>
              <p:spPr>
                <a:xfrm rot="10800000">
                  <a:off x="1908172" y="2295524"/>
                  <a:ext cx="2276478" cy="2276478"/>
                </a:xfrm>
                <a:prstGeom prst="blockArc">
                  <a:avLst>
                    <a:gd name="adj1" fmla="val 10850737"/>
                    <a:gd name="adj2" fmla="val 15269361"/>
                    <a:gd name="adj3" fmla="val 1010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48" name="组合 447">
                <a:extLst>
                  <a:ext uri="{FF2B5EF4-FFF2-40B4-BE49-F238E27FC236}">
                    <a16:creationId xmlns:a16="http://schemas.microsoft.com/office/drawing/2014/main" id="{7A4736B8-DEE1-4AA5-BE27-4E73B382434B}"/>
                  </a:ext>
                </a:extLst>
              </p:cNvPr>
              <p:cNvGrpSpPr/>
              <p:nvPr userDrawn="1"/>
            </p:nvGrpSpPr>
            <p:grpSpPr>
              <a:xfrm rot="10800000">
                <a:off x="2116928" y="2504281"/>
                <a:ext cx="1858967" cy="1858964"/>
                <a:chOff x="2116928" y="2504281"/>
                <a:chExt cx="1858967" cy="1858964"/>
              </a:xfrm>
            </p:grpSpPr>
            <p:sp>
              <p:nvSpPr>
                <p:cNvPr id="570" name="空心弧 569">
                  <a:extLst>
                    <a:ext uri="{FF2B5EF4-FFF2-40B4-BE49-F238E27FC236}">
                      <a16:creationId xmlns:a16="http://schemas.microsoft.com/office/drawing/2014/main" id="{0933BDB8-B567-44FF-AB5D-7FC2D05012BD}"/>
                    </a:ext>
                  </a:extLst>
                </p:cNvPr>
                <p:cNvSpPr/>
                <p:nvPr/>
              </p:nvSpPr>
              <p:spPr>
                <a:xfrm>
                  <a:off x="2116932" y="2504282"/>
                  <a:ext cx="1858963" cy="1858963"/>
                </a:xfrm>
                <a:prstGeom prst="blockArc">
                  <a:avLst>
                    <a:gd name="adj1" fmla="val 13840185"/>
                    <a:gd name="adj2" fmla="val 18639104"/>
                    <a:gd name="adj3" fmla="val 1828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571" name="空心弧 570">
                  <a:extLst>
                    <a:ext uri="{FF2B5EF4-FFF2-40B4-BE49-F238E27FC236}">
                      <a16:creationId xmlns:a16="http://schemas.microsoft.com/office/drawing/2014/main" id="{477C6685-C7ED-4741-BE7B-AA531C91E223}"/>
                    </a:ext>
                  </a:extLst>
                </p:cNvPr>
                <p:cNvSpPr/>
                <p:nvPr/>
              </p:nvSpPr>
              <p:spPr>
                <a:xfrm rot="10800000">
                  <a:off x="2116928" y="2504281"/>
                  <a:ext cx="1858963" cy="1858963"/>
                </a:xfrm>
                <a:prstGeom prst="blockArc">
                  <a:avLst>
                    <a:gd name="adj1" fmla="val 13840185"/>
                    <a:gd name="adj2" fmla="val 18639104"/>
                    <a:gd name="adj3" fmla="val 1828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49" name="组合 448">
                <a:extLst>
                  <a:ext uri="{FF2B5EF4-FFF2-40B4-BE49-F238E27FC236}">
                    <a16:creationId xmlns:a16="http://schemas.microsoft.com/office/drawing/2014/main" id="{BA5B75AB-3486-4AFD-B6C0-92477B68A666}"/>
                  </a:ext>
                </a:extLst>
              </p:cNvPr>
              <p:cNvGrpSpPr/>
              <p:nvPr userDrawn="1"/>
            </p:nvGrpSpPr>
            <p:grpSpPr>
              <a:xfrm>
                <a:off x="1943098" y="2330450"/>
                <a:ext cx="2206626" cy="2206627"/>
                <a:chOff x="1943100" y="2330449"/>
                <a:chExt cx="2206626" cy="2206627"/>
              </a:xfrm>
            </p:grpSpPr>
            <p:sp>
              <p:nvSpPr>
                <p:cNvPr id="568" name="空心弧 567">
                  <a:extLst>
                    <a:ext uri="{FF2B5EF4-FFF2-40B4-BE49-F238E27FC236}">
                      <a16:creationId xmlns:a16="http://schemas.microsoft.com/office/drawing/2014/main" id="{DE5355B0-C83B-4C77-8051-1F6AAE6BAC48}"/>
                    </a:ext>
                  </a:extLst>
                </p:cNvPr>
                <p:cNvSpPr/>
                <p:nvPr/>
              </p:nvSpPr>
              <p:spPr>
                <a:xfrm>
                  <a:off x="1943100" y="2330450"/>
                  <a:ext cx="2206626" cy="2206626"/>
                </a:xfrm>
                <a:prstGeom prst="blockArc">
                  <a:avLst>
                    <a:gd name="adj1" fmla="val 11399784"/>
                    <a:gd name="adj2" fmla="val 14950040"/>
                    <a:gd name="adj3" fmla="val 917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569" name="空心弧 568">
                  <a:extLst>
                    <a:ext uri="{FF2B5EF4-FFF2-40B4-BE49-F238E27FC236}">
                      <a16:creationId xmlns:a16="http://schemas.microsoft.com/office/drawing/2014/main" id="{D9E234EF-D6CB-415A-BE90-C8F407EB7CC2}"/>
                    </a:ext>
                  </a:extLst>
                </p:cNvPr>
                <p:cNvSpPr/>
                <p:nvPr/>
              </p:nvSpPr>
              <p:spPr>
                <a:xfrm rot="10800000">
                  <a:off x="1943100" y="2330449"/>
                  <a:ext cx="2206626" cy="2206626"/>
                </a:xfrm>
                <a:prstGeom prst="blockArc">
                  <a:avLst>
                    <a:gd name="adj1" fmla="val 11399784"/>
                    <a:gd name="adj2" fmla="val 14950040"/>
                    <a:gd name="adj3" fmla="val 917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50" name="组合 449">
                <a:extLst>
                  <a:ext uri="{FF2B5EF4-FFF2-40B4-BE49-F238E27FC236}">
                    <a16:creationId xmlns:a16="http://schemas.microsoft.com/office/drawing/2014/main" id="{AD17388E-E895-4A21-B2A0-28E26375A7A4}"/>
                  </a:ext>
                </a:extLst>
              </p:cNvPr>
              <p:cNvGrpSpPr/>
              <p:nvPr userDrawn="1"/>
            </p:nvGrpSpPr>
            <p:grpSpPr>
              <a:xfrm>
                <a:off x="1873246" y="2260600"/>
                <a:ext cx="2346326" cy="2346326"/>
                <a:chOff x="1873246" y="2260600"/>
                <a:chExt cx="2346326" cy="2346326"/>
              </a:xfrm>
            </p:grpSpPr>
            <p:sp>
              <p:nvSpPr>
                <p:cNvPr id="566" name="空心弧 565">
                  <a:extLst>
                    <a:ext uri="{FF2B5EF4-FFF2-40B4-BE49-F238E27FC236}">
                      <a16:creationId xmlns:a16="http://schemas.microsoft.com/office/drawing/2014/main" id="{3059CF0A-0F2B-4AB3-AB05-9F13724B41D3}"/>
                    </a:ext>
                  </a:extLst>
                </p:cNvPr>
                <p:cNvSpPr/>
                <p:nvPr/>
              </p:nvSpPr>
              <p:spPr>
                <a:xfrm>
                  <a:off x="1873246" y="2260600"/>
                  <a:ext cx="2346326" cy="2346326"/>
                </a:xfrm>
                <a:prstGeom prst="blockArc">
                  <a:avLst>
                    <a:gd name="adj1" fmla="val 12184043"/>
                    <a:gd name="adj2" fmla="val 14347839"/>
                    <a:gd name="adj3" fmla="val 994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567" name="空心弧 566">
                  <a:extLst>
                    <a:ext uri="{FF2B5EF4-FFF2-40B4-BE49-F238E27FC236}">
                      <a16:creationId xmlns:a16="http://schemas.microsoft.com/office/drawing/2014/main" id="{98824B82-C588-4C5C-826C-752EEA42EBBE}"/>
                    </a:ext>
                  </a:extLst>
                </p:cNvPr>
                <p:cNvSpPr/>
                <p:nvPr/>
              </p:nvSpPr>
              <p:spPr>
                <a:xfrm rot="10800000">
                  <a:off x="1873246" y="2260600"/>
                  <a:ext cx="2346326" cy="2346326"/>
                </a:xfrm>
                <a:prstGeom prst="blockArc">
                  <a:avLst>
                    <a:gd name="adj1" fmla="val 12184043"/>
                    <a:gd name="adj2" fmla="val 14347839"/>
                    <a:gd name="adj3" fmla="val 994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51" name="组合 450">
                <a:extLst>
                  <a:ext uri="{FF2B5EF4-FFF2-40B4-BE49-F238E27FC236}">
                    <a16:creationId xmlns:a16="http://schemas.microsoft.com/office/drawing/2014/main" id="{6D26F934-77CD-46E6-8328-FE30F042895F}"/>
                  </a:ext>
                </a:extLst>
              </p:cNvPr>
              <p:cNvGrpSpPr/>
              <p:nvPr userDrawn="1"/>
            </p:nvGrpSpPr>
            <p:grpSpPr>
              <a:xfrm>
                <a:off x="1838321" y="2225675"/>
                <a:ext cx="2416176" cy="2416176"/>
                <a:chOff x="1838321" y="2225675"/>
                <a:chExt cx="2416176" cy="2416176"/>
              </a:xfrm>
            </p:grpSpPr>
            <p:sp>
              <p:nvSpPr>
                <p:cNvPr id="564" name="空心弧 563">
                  <a:extLst>
                    <a:ext uri="{FF2B5EF4-FFF2-40B4-BE49-F238E27FC236}">
                      <a16:creationId xmlns:a16="http://schemas.microsoft.com/office/drawing/2014/main" id="{52416BF8-7DC8-48B3-A0C8-76B580FE5C55}"/>
                    </a:ext>
                  </a:extLst>
                </p:cNvPr>
                <p:cNvSpPr/>
                <p:nvPr/>
              </p:nvSpPr>
              <p:spPr>
                <a:xfrm>
                  <a:off x="1838321" y="2225675"/>
                  <a:ext cx="2416176" cy="2416176"/>
                </a:xfrm>
                <a:prstGeom prst="blockArc">
                  <a:avLst>
                    <a:gd name="adj1" fmla="val 11889395"/>
                    <a:gd name="adj2" fmla="val 14347839"/>
                    <a:gd name="adj3" fmla="val 994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565" name="空心弧 564">
                  <a:extLst>
                    <a:ext uri="{FF2B5EF4-FFF2-40B4-BE49-F238E27FC236}">
                      <a16:creationId xmlns:a16="http://schemas.microsoft.com/office/drawing/2014/main" id="{A88903CF-6031-41C5-A448-558B0E7E4AFB}"/>
                    </a:ext>
                  </a:extLst>
                </p:cNvPr>
                <p:cNvSpPr/>
                <p:nvPr/>
              </p:nvSpPr>
              <p:spPr>
                <a:xfrm rot="10800000">
                  <a:off x="1838321" y="2225675"/>
                  <a:ext cx="2416176" cy="2416176"/>
                </a:xfrm>
                <a:prstGeom prst="blockArc">
                  <a:avLst>
                    <a:gd name="adj1" fmla="val 11889395"/>
                    <a:gd name="adj2" fmla="val 14347839"/>
                    <a:gd name="adj3" fmla="val 994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452" name="椭圆 451">
                <a:extLst>
                  <a:ext uri="{FF2B5EF4-FFF2-40B4-BE49-F238E27FC236}">
                    <a16:creationId xmlns:a16="http://schemas.microsoft.com/office/drawing/2014/main" id="{8947FBF4-ED03-4BFF-A06B-E17C9023E232}"/>
                  </a:ext>
                </a:extLst>
              </p:cNvPr>
              <p:cNvSpPr/>
              <p:nvPr userDrawn="1"/>
            </p:nvSpPr>
            <p:spPr>
              <a:xfrm>
                <a:off x="2073667" y="3623469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3" name="椭圆 452">
                <a:extLst>
                  <a:ext uri="{FF2B5EF4-FFF2-40B4-BE49-F238E27FC236}">
                    <a16:creationId xmlns:a16="http://schemas.microsoft.com/office/drawing/2014/main" id="{A85A1828-31A8-46A2-BD37-810974554D1D}"/>
                  </a:ext>
                </a:extLst>
              </p:cNvPr>
              <p:cNvSpPr/>
              <p:nvPr userDrawn="1"/>
            </p:nvSpPr>
            <p:spPr>
              <a:xfrm>
                <a:off x="2180828" y="3915569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4" name="椭圆 453">
                <a:extLst>
                  <a:ext uri="{FF2B5EF4-FFF2-40B4-BE49-F238E27FC236}">
                    <a16:creationId xmlns:a16="http://schemas.microsoft.com/office/drawing/2014/main" id="{6508FD12-C7C9-4967-9254-BABF89491C7A}"/>
                  </a:ext>
                </a:extLst>
              </p:cNvPr>
              <p:cNvSpPr/>
              <p:nvPr userDrawn="1"/>
            </p:nvSpPr>
            <p:spPr>
              <a:xfrm>
                <a:off x="2390378" y="4136232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5" name="椭圆 454">
                <a:extLst>
                  <a:ext uri="{FF2B5EF4-FFF2-40B4-BE49-F238E27FC236}">
                    <a16:creationId xmlns:a16="http://schemas.microsoft.com/office/drawing/2014/main" id="{762BEED6-D716-4A93-9E9B-C01ACBBFC92C}"/>
                  </a:ext>
                </a:extLst>
              </p:cNvPr>
              <p:cNvSpPr/>
              <p:nvPr userDrawn="1"/>
            </p:nvSpPr>
            <p:spPr>
              <a:xfrm>
                <a:off x="2650728" y="4292999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6" name="椭圆 455">
                <a:extLst>
                  <a:ext uri="{FF2B5EF4-FFF2-40B4-BE49-F238E27FC236}">
                    <a16:creationId xmlns:a16="http://schemas.microsoft.com/office/drawing/2014/main" id="{D3B55A99-D483-4A96-BD28-B8F853224FA6}"/>
                  </a:ext>
                </a:extLst>
              </p:cNvPr>
              <p:cNvSpPr/>
              <p:nvPr userDrawn="1"/>
            </p:nvSpPr>
            <p:spPr>
              <a:xfrm>
                <a:off x="2942828" y="4363244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7" name="椭圆 456">
                <a:extLst>
                  <a:ext uri="{FF2B5EF4-FFF2-40B4-BE49-F238E27FC236}">
                    <a16:creationId xmlns:a16="http://schemas.microsoft.com/office/drawing/2014/main" id="{AE761641-8D3A-4699-82BB-F13C62CC46F2}"/>
                  </a:ext>
                </a:extLst>
              </p:cNvPr>
              <p:cNvSpPr/>
              <p:nvPr userDrawn="1"/>
            </p:nvSpPr>
            <p:spPr>
              <a:xfrm>
                <a:off x="3254177" y="4335859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58" name="椭圆 457">
                <a:extLst>
                  <a:ext uri="{FF2B5EF4-FFF2-40B4-BE49-F238E27FC236}">
                    <a16:creationId xmlns:a16="http://schemas.microsoft.com/office/drawing/2014/main" id="{650B994D-76F0-40E4-819F-28275CBECE2D}"/>
                  </a:ext>
                </a:extLst>
              </p:cNvPr>
              <p:cNvSpPr/>
              <p:nvPr userDrawn="1"/>
            </p:nvSpPr>
            <p:spPr>
              <a:xfrm>
                <a:off x="3539927" y="4220768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459" name="组合 458">
                <a:extLst>
                  <a:ext uri="{FF2B5EF4-FFF2-40B4-BE49-F238E27FC236}">
                    <a16:creationId xmlns:a16="http://schemas.microsoft.com/office/drawing/2014/main" id="{E1A72BA3-7814-4A69-ABEF-38070BDE8160}"/>
                  </a:ext>
                </a:extLst>
              </p:cNvPr>
              <p:cNvGrpSpPr/>
              <p:nvPr userDrawn="1"/>
            </p:nvGrpSpPr>
            <p:grpSpPr>
              <a:xfrm>
                <a:off x="2215387" y="2604295"/>
                <a:ext cx="1662141" cy="1668441"/>
                <a:chOff x="5256132" y="2592054"/>
                <a:chExt cx="1679735" cy="1686101"/>
              </a:xfrm>
            </p:grpSpPr>
            <p:cxnSp>
              <p:nvCxnSpPr>
                <p:cNvPr id="468" name="直接连接符 467">
                  <a:extLst>
                    <a:ext uri="{FF2B5EF4-FFF2-40B4-BE49-F238E27FC236}">
                      <a16:creationId xmlns:a16="http://schemas.microsoft.com/office/drawing/2014/main" id="{298D9A88-CA6F-4E9F-9F77-796943DF77EB}"/>
                    </a:ext>
                  </a:extLst>
                </p:cNvPr>
                <p:cNvCxnSpPr/>
                <p:nvPr/>
              </p:nvCxnSpPr>
              <p:spPr>
                <a:xfrm>
                  <a:off x="6096000" y="259842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9" name="直接连接符 468">
                  <a:extLst>
                    <a:ext uri="{FF2B5EF4-FFF2-40B4-BE49-F238E27FC236}">
                      <a16:creationId xmlns:a16="http://schemas.microsoft.com/office/drawing/2014/main" id="{5BF01A2B-D474-4DF5-9BA8-76B9789408EC}"/>
                    </a:ext>
                  </a:extLst>
                </p:cNvPr>
                <p:cNvCxnSpPr/>
                <p:nvPr/>
              </p:nvCxnSpPr>
              <p:spPr>
                <a:xfrm>
                  <a:off x="6096000" y="423910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0" name="直接连接符 469">
                  <a:extLst>
                    <a:ext uri="{FF2B5EF4-FFF2-40B4-BE49-F238E27FC236}">
                      <a16:creationId xmlns:a16="http://schemas.microsoft.com/office/drawing/2014/main" id="{27604B1B-DDE5-4D25-BA82-483D0B84A3EF}"/>
                    </a:ext>
                  </a:extLst>
                </p:cNvPr>
                <p:cNvCxnSpPr/>
                <p:nvPr/>
              </p:nvCxnSpPr>
              <p:spPr>
                <a:xfrm rot="5400000">
                  <a:off x="6916341" y="340947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1" name="直接连接符 470">
                  <a:extLst>
                    <a:ext uri="{FF2B5EF4-FFF2-40B4-BE49-F238E27FC236}">
                      <a16:creationId xmlns:a16="http://schemas.microsoft.com/office/drawing/2014/main" id="{EFA33F6D-0049-49CB-AA24-1AB43F15DDEF}"/>
                    </a:ext>
                  </a:extLst>
                </p:cNvPr>
                <p:cNvCxnSpPr/>
                <p:nvPr/>
              </p:nvCxnSpPr>
              <p:spPr>
                <a:xfrm rot="5400000">
                  <a:off x="5275659" y="340947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2" name="直接连接符 471">
                  <a:extLst>
                    <a:ext uri="{FF2B5EF4-FFF2-40B4-BE49-F238E27FC236}">
                      <a16:creationId xmlns:a16="http://schemas.microsoft.com/office/drawing/2014/main" id="{397F8E23-4D23-42AD-A05C-7D759BCEE94C}"/>
                    </a:ext>
                  </a:extLst>
                </p:cNvPr>
                <p:cNvCxnSpPr/>
                <p:nvPr/>
              </p:nvCxnSpPr>
              <p:spPr>
                <a:xfrm rot="2700000">
                  <a:off x="6676070" y="282940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3" name="直接连接符 472">
                  <a:extLst>
                    <a:ext uri="{FF2B5EF4-FFF2-40B4-BE49-F238E27FC236}">
                      <a16:creationId xmlns:a16="http://schemas.microsoft.com/office/drawing/2014/main" id="{969783B9-99C6-4A60-AD8E-BD3CC335B353}"/>
                    </a:ext>
                  </a:extLst>
                </p:cNvPr>
                <p:cNvCxnSpPr/>
                <p:nvPr/>
              </p:nvCxnSpPr>
              <p:spPr>
                <a:xfrm rot="2700000">
                  <a:off x="5515932" y="398954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4" name="直接连接符 473">
                  <a:extLst>
                    <a:ext uri="{FF2B5EF4-FFF2-40B4-BE49-F238E27FC236}">
                      <a16:creationId xmlns:a16="http://schemas.microsoft.com/office/drawing/2014/main" id="{8B0C1C8F-4225-4B17-BF06-5BF2C4AAC9BA}"/>
                    </a:ext>
                  </a:extLst>
                </p:cNvPr>
                <p:cNvCxnSpPr/>
                <p:nvPr/>
              </p:nvCxnSpPr>
              <p:spPr>
                <a:xfrm rot="8100000">
                  <a:off x="6682637" y="398297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5" name="直接连接符 474">
                  <a:extLst>
                    <a:ext uri="{FF2B5EF4-FFF2-40B4-BE49-F238E27FC236}">
                      <a16:creationId xmlns:a16="http://schemas.microsoft.com/office/drawing/2014/main" id="{6AAF8614-A9E8-4D04-B75E-6AEB854E2A66}"/>
                    </a:ext>
                  </a:extLst>
                </p:cNvPr>
                <p:cNvCxnSpPr/>
                <p:nvPr/>
              </p:nvCxnSpPr>
              <p:spPr>
                <a:xfrm rot="8100000">
                  <a:off x="5522499" y="282283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6" name="直接连接符 475">
                  <a:extLst>
                    <a:ext uri="{FF2B5EF4-FFF2-40B4-BE49-F238E27FC236}">
                      <a16:creationId xmlns:a16="http://schemas.microsoft.com/office/drawing/2014/main" id="{739AA2CC-35A5-429A-8E9C-9F823F12EB7A}"/>
                    </a:ext>
                  </a:extLst>
                </p:cNvPr>
                <p:cNvCxnSpPr/>
                <p:nvPr/>
              </p:nvCxnSpPr>
              <p:spPr>
                <a:xfrm rot="900000">
                  <a:off x="6307118" y="262157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7" name="直接连接符 476">
                  <a:extLst>
                    <a:ext uri="{FF2B5EF4-FFF2-40B4-BE49-F238E27FC236}">
                      <a16:creationId xmlns:a16="http://schemas.microsoft.com/office/drawing/2014/main" id="{A618C30E-7DAC-4183-9F89-F4DDB1D90240}"/>
                    </a:ext>
                  </a:extLst>
                </p:cNvPr>
                <p:cNvCxnSpPr/>
                <p:nvPr/>
              </p:nvCxnSpPr>
              <p:spPr>
                <a:xfrm rot="900000">
                  <a:off x="5882478" y="420634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8" name="直接连接符 477">
                  <a:extLst>
                    <a:ext uri="{FF2B5EF4-FFF2-40B4-BE49-F238E27FC236}">
                      <a16:creationId xmlns:a16="http://schemas.microsoft.com/office/drawing/2014/main" id="{677C3241-660F-4DBF-9B0F-CB483338E860}"/>
                    </a:ext>
                  </a:extLst>
                </p:cNvPr>
                <p:cNvCxnSpPr/>
                <p:nvPr/>
              </p:nvCxnSpPr>
              <p:spPr>
                <a:xfrm rot="6300000">
                  <a:off x="6889591" y="361730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9" name="直接连接符 478">
                  <a:extLst>
                    <a:ext uri="{FF2B5EF4-FFF2-40B4-BE49-F238E27FC236}">
                      <a16:creationId xmlns:a16="http://schemas.microsoft.com/office/drawing/2014/main" id="{FD091728-B5F5-4B72-BD4B-6FC45958BD3C}"/>
                    </a:ext>
                  </a:extLst>
                </p:cNvPr>
                <p:cNvCxnSpPr/>
                <p:nvPr/>
              </p:nvCxnSpPr>
              <p:spPr>
                <a:xfrm rot="6300000">
                  <a:off x="5304813" y="319266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0" name="直接连接符 479">
                  <a:extLst>
                    <a:ext uri="{FF2B5EF4-FFF2-40B4-BE49-F238E27FC236}">
                      <a16:creationId xmlns:a16="http://schemas.microsoft.com/office/drawing/2014/main" id="{587C6679-4738-48CD-BBEA-99F32C9417EA}"/>
                    </a:ext>
                  </a:extLst>
                </p:cNvPr>
                <p:cNvCxnSpPr/>
                <p:nvPr/>
              </p:nvCxnSpPr>
              <p:spPr>
                <a:xfrm rot="3600000">
                  <a:off x="6807639" y="299481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1" name="直接连接符 480">
                  <a:extLst>
                    <a:ext uri="{FF2B5EF4-FFF2-40B4-BE49-F238E27FC236}">
                      <a16:creationId xmlns:a16="http://schemas.microsoft.com/office/drawing/2014/main" id="{25FD1ED9-061C-405F-AFE8-F10464FED1D9}"/>
                    </a:ext>
                  </a:extLst>
                </p:cNvPr>
                <p:cNvCxnSpPr/>
                <p:nvPr/>
              </p:nvCxnSpPr>
              <p:spPr>
                <a:xfrm rot="3600000">
                  <a:off x="5386767" y="381515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2" name="直接连接符 481">
                  <a:extLst>
                    <a:ext uri="{FF2B5EF4-FFF2-40B4-BE49-F238E27FC236}">
                      <a16:creationId xmlns:a16="http://schemas.microsoft.com/office/drawing/2014/main" id="{4CCD60BE-CC23-4FD2-8C81-B4124157DCB9}"/>
                    </a:ext>
                  </a:extLst>
                </p:cNvPr>
                <p:cNvCxnSpPr/>
                <p:nvPr/>
              </p:nvCxnSpPr>
              <p:spPr>
                <a:xfrm rot="9000000">
                  <a:off x="6515417" y="411078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3" name="直接连接符 482">
                  <a:extLst>
                    <a:ext uri="{FF2B5EF4-FFF2-40B4-BE49-F238E27FC236}">
                      <a16:creationId xmlns:a16="http://schemas.microsoft.com/office/drawing/2014/main" id="{6FDEADBC-DF6F-4B73-A5D7-86B6D0397320}"/>
                    </a:ext>
                  </a:extLst>
                </p:cNvPr>
                <p:cNvCxnSpPr/>
                <p:nvPr/>
              </p:nvCxnSpPr>
              <p:spPr>
                <a:xfrm rot="9000000">
                  <a:off x="5695076" y="268990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4" name="直接连接符 483">
                  <a:extLst>
                    <a:ext uri="{FF2B5EF4-FFF2-40B4-BE49-F238E27FC236}">
                      <a16:creationId xmlns:a16="http://schemas.microsoft.com/office/drawing/2014/main" id="{E3D725B1-515B-4990-BF4A-2EDEADE7654F}"/>
                    </a:ext>
                  </a:extLst>
                </p:cNvPr>
                <p:cNvCxnSpPr/>
                <p:nvPr/>
              </p:nvCxnSpPr>
              <p:spPr>
                <a:xfrm rot="20700000">
                  <a:off x="5884882" y="262157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5" name="直接连接符 484">
                  <a:extLst>
                    <a:ext uri="{FF2B5EF4-FFF2-40B4-BE49-F238E27FC236}">
                      <a16:creationId xmlns:a16="http://schemas.microsoft.com/office/drawing/2014/main" id="{84E3C5FD-305C-4C4C-A98C-A3F706509ED4}"/>
                    </a:ext>
                  </a:extLst>
                </p:cNvPr>
                <p:cNvCxnSpPr/>
                <p:nvPr/>
              </p:nvCxnSpPr>
              <p:spPr>
                <a:xfrm rot="20700000">
                  <a:off x="6309522" y="420634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6" name="直接连接符 485">
                  <a:extLst>
                    <a:ext uri="{FF2B5EF4-FFF2-40B4-BE49-F238E27FC236}">
                      <a16:creationId xmlns:a16="http://schemas.microsoft.com/office/drawing/2014/main" id="{9569DEA5-38BD-406C-B372-98D5B923C974}"/>
                    </a:ext>
                  </a:extLst>
                </p:cNvPr>
                <p:cNvCxnSpPr/>
                <p:nvPr/>
              </p:nvCxnSpPr>
              <p:spPr>
                <a:xfrm rot="4500000">
                  <a:off x="6887187" y="319266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7" name="直接连接符 486">
                  <a:extLst>
                    <a:ext uri="{FF2B5EF4-FFF2-40B4-BE49-F238E27FC236}">
                      <a16:creationId xmlns:a16="http://schemas.microsoft.com/office/drawing/2014/main" id="{470A8D20-2652-4BBA-B1A2-AC5CE709E495}"/>
                    </a:ext>
                  </a:extLst>
                </p:cNvPr>
                <p:cNvCxnSpPr/>
                <p:nvPr/>
              </p:nvCxnSpPr>
              <p:spPr>
                <a:xfrm rot="4500000">
                  <a:off x="5302409" y="361730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8" name="直接连接符 487">
                  <a:extLst>
                    <a:ext uri="{FF2B5EF4-FFF2-40B4-BE49-F238E27FC236}">
                      <a16:creationId xmlns:a16="http://schemas.microsoft.com/office/drawing/2014/main" id="{F978280F-A504-4A17-8A93-874C1D55CFBE}"/>
                    </a:ext>
                  </a:extLst>
                </p:cNvPr>
                <p:cNvCxnSpPr/>
                <p:nvPr/>
              </p:nvCxnSpPr>
              <p:spPr>
                <a:xfrm rot="1800000">
                  <a:off x="6504970" y="269455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9" name="直接连接符 488">
                  <a:extLst>
                    <a:ext uri="{FF2B5EF4-FFF2-40B4-BE49-F238E27FC236}">
                      <a16:creationId xmlns:a16="http://schemas.microsoft.com/office/drawing/2014/main" id="{969CA23D-B264-46AF-9E86-4FCAB67A86B8}"/>
                    </a:ext>
                  </a:extLst>
                </p:cNvPr>
                <p:cNvCxnSpPr/>
                <p:nvPr/>
              </p:nvCxnSpPr>
              <p:spPr>
                <a:xfrm rot="1800000">
                  <a:off x="5684629" y="411542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0" name="直接连接符 489">
                  <a:extLst>
                    <a:ext uri="{FF2B5EF4-FFF2-40B4-BE49-F238E27FC236}">
                      <a16:creationId xmlns:a16="http://schemas.microsoft.com/office/drawing/2014/main" id="{D2F6941E-5C34-4F2D-B916-212895B5AA7A}"/>
                    </a:ext>
                  </a:extLst>
                </p:cNvPr>
                <p:cNvCxnSpPr/>
                <p:nvPr/>
              </p:nvCxnSpPr>
              <p:spPr>
                <a:xfrm rot="7200000">
                  <a:off x="6809878" y="380711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1" name="直接连接符 490">
                  <a:extLst>
                    <a:ext uri="{FF2B5EF4-FFF2-40B4-BE49-F238E27FC236}">
                      <a16:creationId xmlns:a16="http://schemas.microsoft.com/office/drawing/2014/main" id="{6373E48F-9AC8-4FF2-AE11-0A3A1230F308}"/>
                    </a:ext>
                  </a:extLst>
                </p:cNvPr>
                <p:cNvCxnSpPr/>
                <p:nvPr/>
              </p:nvCxnSpPr>
              <p:spPr>
                <a:xfrm rot="7200000">
                  <a:off x="5389006" y="298677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2" name="直接连接符 491">
                  <a:extLst>
                    <a:ext uri="{FF2B5EF4-FFF2-40B4-BE49-F238E27FC236}">
                      <a16:creationId xmlns:a16="http://schemas.microsoft.com/office/drawing/2014/main" id="{A7AE0F25-DD4B-438E-9D83-5134D2A8F501}"/>
                    </a:ext>
                  </a:extLst>
                </p:cNvPr>
                <p:cNvCxnSpPr/>
                <p:nvPr/>
              </p:nvCxnSpPr>
              <p:spPr>
                <a:xfrm rot="458120">
                  <a:off x="6204071" y="260330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3" name="直接连接符 492">
                  <a:extLst>
                    <a:ext uri="{FF2B5EF4-FFF2-40B4-BE49-F238E27FC236}">
                      <a16:creationId xmlns:a16="http://schemas.microsoft.com/office/drawing/2014/main" id="{071C4F95-90ED-4779-A23A-422D15C1435B}"/>
                    </a:ext>
                  </a:extLst>
                </p:cNvPr>
                <p:cNvCxnSpPr/>
                <p:nvPr/>
              </p:nvCxnSpPr>
              <p:spPr>
                <a:xfrm rot="458120">
                  <a:off x="5986077" y="422944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4" name="直接连接符 493">
                  <a:extLst>
                    <a:ext uri="{FF2B5EF4-FFF2-40B4-BE49-F238E27FC236}">
                      <a16:creationId xmlns:a16="http://schemas.microsoft.com/office/drawing/2014/main" id="{9E9F429A-0AEB-41AC-B2B3-FA65422DA661}"/>
                    </a:ext>
                  </a:extLst>
                </p:cNvPr>
                <p:cNvCxnSpPr/>
                <p:nvPr/>
              </p:nvCxnSpPr>
              <p:spPr>
                <a:xfrm rot="5858120">
                  <a:off x="6909376" y="351616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5" name="直接连接符 494">
                  <a:extLst>
                    <a:ext uri="{FF2B5EF4-FFF2-40B4-BE49-F238E27FC236}">
                      <a16:creationId xmlns:a16="http://schemas.microsoft.com/office/drawing/2014/main" id="{3D4275DF-1B2C-4B34-8C8A-15825C848CB7}"/>
                    </a:ext>
                  </a:extLst>
                </p:cNvPr>
                <p:cNvCxnSpPr/>
                <p:nvPr/>
              </p:nvCxnSpPr>
              <p:spPr>
                <a:xfrm rot="5858120">
                  <a:off x="5283240" y="329817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6" name="直接连接符 495">
                  <a:extLst>
                    <a:ext uri="{FF2B5EF4-FFF2-40B4-BE49-F238E27FC236}">
                      <a16:creationId xmlns:a16="http://schemas.microsoft.com/office/drawing/2014/main" id="{36898589-E34F-414A-BBB6-2D1B67B31115}"/>
                    </a:ext>
                  </a:extLst>
                </p:cNvPr>
                <p:cNvCxnSpPr/>
                <p:nvPr/>
              </p:nvCxnSpPr>
              <p:spPr>
                <a:xfrm rot="3158120">
                  <a:off x="6748307" y="290931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7" name="直接连接符 496">
                  <a:extLst>
                    <a:ext uri="{FF2B5EF4-FFF2-40B4-BE49-F238E27FC236}">
                      <a16:creationId xmlns:a16="http://schemas.microsoft.com/office/drawing/2014/main" id="{2F5B5D6F-0E4F-4803-878B-F00CE4AC0DCA}"/>
                    </a:ext>
                  </a:extLst>
                </p:cNvPr>
                <p:cNvCxnSpPr/>
                <p:nvPr/>
              </p:nvCxnSpPr>
              <p:spPr>
                <a:xfrm rot="3158120">
                  <a:off x="5444311" y="390502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8" name="直接连接符 497">
                  <a:extLst>
                    <a:ext uri="{FF2B5EF4-FFF2-40B4-BE49-F238E27FC236}">
                      <a16:creationId xmlns:a16="http://schemas.microsoft.com/office/drawing/2014/main" id="{FB2B4EAE-CE93-45B7-BAA1-0EE30AB8E502}"/>
                    </a:ext>
                  </a:extLst>
                </p:cNvPr>
                <p:cNvCxnSpPr/>
                <p:nvPr/>
              </p:nvCxnSpPr>
              <p:spPr>
                <a:xfrm rot="8558120">
                  <a:off x="6601543" y="405353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9" name="直接连接符 498">
                  <a:extLst>
                    <a:ext uri="{FF2B5EF4-FFF2-40B4-BE49-F238E27FC236}">
                      <a16:creationId xmlns:a16="http://schemas.microsoft.com/office/drawing/2014/main" id="{0F37D1A6-B0DD-4202-BE78-61841C74A5F6}"/>
                    </a:ext>
                  </a:extLst>
                </p:cNvPr>
                <p:cNvCxnSpPr/>
                <p:nvPr/>
              </p:nvCxnSpPr>
              <p:spPr>
                <a:xfrm rot="8558120">
                  <a:off x="5605837" y="274953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0" name="直接连接符 499">
                  <a:extLst>
                    <a:ext uri="{FF2B5EF4-FFF2-40B4-BE49-F238E27FC236}">
                      <a16:creationId xmlns:a16="http://schemas.microsoft.com/office/drawing/2014/main" id="{E36943D4-75D6-4BF3-9C1F-D6CAAD3355AD}"/>
                    </a:ext>
                  </a:extLst>
                </p:cNvPr>
                <p:cNvCxnSpPr/>
                <p:nvPr/>
              </p:nvCxnSpPr>
              <p:spPr>
                <a:xfrm rot="1358120">
                  <a:off x="6410242" y="265430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1" name="直接连接符 500">
                  <a:extLst>
                    <a:ext uri="{FF2B5EF4-FFF2-40B4-BE49-F238E27FC236}">
                      <a16:creationId xmlns:a16="http://schemas.microsoft.com/office/drawing/2014/main" id="{AA4DFE69-B294-46F6-AEA8-A02F0ECCDC0C}"/>
                    </a:ext>
                  </a:extLst>
                </p:cNvPr>
                <p:cNvCxnSpPr/>
                <p:nvPr/>
              </p:nvCxnSpPr>
              <p:spPr>
                <a:xfrm rot="1358120">
                  <a:off x="5778802" y="416861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2" name="直接连接符 501">
                  <a:extLst>
                    <a:ext uri="{FF2B5EF4-FFF2-40B4-BE49-F238E27FC236}">
                      <a16:creationId xmlns:a16="http://schemas.microsoft.com/office/drawing/2014/main" id="{385C9CFC-1A1A-4FC5-97C3-F5187023DCEC}"/>
                    </a:ext>
                  </a:extLst>
                </p:cNvPr>
                <p:cNvCxnSpPr/>
                <p:nvPr/>
              </p:nvCxnSpPr>
              <p:spPr>
                <a:xfrm rot="6758120">
                  <a:off x="6855249" y="371860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3" name="直接连接符 502">
                  <a:extLst>
                    <a:ext uri="{FF2B5EF4-FFF2-40B4-BE49-F238E27FC236}">
                      <a16:creationId xmlns:a16="http://schemas.microsoft.com/office/drawing/2014/main" id="{DB2284ED-6AA2-4063-BE3D-0D0845794F8C}"/>
                    </a:ext>
                  </a:extLst>
                </p:cNvPr>
                <p:cNvCxnSpPr/>
                <p:nvPr/>
              </p:nvCxnSpPr>
              <p:spPr>
                <a:xfrm rot="6758120">
                  <a:off x="5340943" y="308716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4" name="直接连接符 503">
                  <a:extLst>
                    <a:ext uri="{FF2B5EF4-FFF2-40B4-BE49-F238E27FC236}">
                      <a16:creationId xmlns:a16="http://schemas.microsoft.com/office/drawing/2014/main" id="{9436BB48-CBE6-4B09-90EF-6A575B51B8B8}"/>
                    </a:ext>
                  </a:extLst>
                </p:cNvPr>
                <p:cNvCxnSpPr/>
                <p:nvPr/>
              </p:nvCxnSpPr>
              <p:spPr>
                <a:xfrm rot="4058120">
                  <a:off x="6856733" y="309074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5" name="直接连接符 504">
                  <a:extLst>
                    <a:ext uri="{FF2B5EF4-FFF2-40B4-BE49-F238E27FC236}">
                      <a16:creationId xmlns:a16="http://schemas.microsoft.com/office/drawing/2014/main" id="{2E87A5C7-E172-4FF3-8D99-9F02DA2444C8}"/>
                    </a:ext>
                  </a:extLst>
                </p:cNvPr>
                <p:cNvCxnSpPr/>
                <p:nvPr/>
              </p:nvCxnSpPr>
              <p:spPr>
                <a:xfrm rot="4058120">
                  <a:off x="5339461" y="371502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6" name="直接连接符 505">
                  <a:extLst>
                    <a:ext uri="{FF2B5EF4-FFF2-40B4-BE49-F238E27FC236}">
                      <a16:creationId xmlns:a16="http://schemas.microsoft.com/office/drawing/2014/main" id="{431DEF54-31FD-41CD-B5DA-F55C4DD208D6}"/>
                    </a:ext>
                  </a:extLst>
                </p:cNvPr>
                <p:cNvCxnSpPr/>
                <p:nvPr/>
              </p:nvCxnSpPr>
              <p:spPr>
                <a:xfrm rot="9458120">
                  <a:off x="6418825" y="415799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7" name="直接连接符 506">
                  <a:extLst>
                    <a:ext uri="{FF2B5EF4-FFF2-40B4-BE49-F238E27FC236}">
                      <a16:creationId xmlns:a16="http://schemas.microsoft.com/office/drawing/2014/main" id="{F86FEB6D-D4F5-45D3-AED3-CE3178C11835}"/>
                    </a:ext>
                  </a:extLst>
                </p:cNvPr>
                <p:cNvCxnSpPr/>
                <p:nvPr/>
              </p:nvCxnSpPr>
              <p:spPr>
                <a:xfrm rot="9458120">
                  <a:off x="5794545" y="264071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8" name="直接连接符 507">
                  <a:extLst>
                    <a:ext uri="{FF2B5EF4-FFF2-40B4-BE49-F238E27FC236}">
                      <a16:creationId xmlns:a16="http://schemas.microsoft.com/office/drawing/2014/main" id="{9D42C14D-9AD1-4C47-AC2E-665A7EC3DF3A}"/>
                    </a:ext>
                  </a:extLst>
                </p:cNvPr>
                <p:cNvCxnSpPr/>
                <p:nvPr/>
              </p:nvCxnSpPr>
              <p:spPr>
                <a:xfrm rot="21158120">
                  <a:off x="5991749" y="259820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9" name="直接连接符 508">
                  <a:extLst>
                    <a:ext uri="{FF2B5EF4-FFF2-40B4-BE49-F238E27FC236}">
                      <a16:creationId xmlns:a16="http://schemas.microsoft.com/office/drawing/2014/main" id="{B1149EF5-2847-4D23-B240-80149F269500}"/>
                    </a:ext>
                  </a:extLst>
                </p:cNvPr>
                <p:cNvCxnSpPr/>
                <p:nvPr/>
              </p:nvCxnSpPr>
              <p:spPr>
                <a:xfrm rot="21158120">
                  <a:off x="6202059" y="422535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0" name="直接连接符 509">
                  <a:extLst>
                    <a:ext uri="{FF2B5EF4-FFF2-40B4-BE49-F238E27FC236}">
                      <a16:creationId xmlns:a16="http://schemas.microsoft.com/office/drawing/2014/main" id="{3BF6D526-7CD5-41FB-AEC9-9E656191E68E}"/>
                    </a:ext>
                  </a:extLst>
                </p:cNvPr>
                <p:cNvCxnSpPr/>
                <p:nvPr/>
              </p:nvCxnSpPr>
              <p:spPr>
                <a:xfrm rot="4958120">
                  <a:off x="6909288" y="329741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1" name="直接连接符 510">
                  <a:extLst>
                    <a:ext uri="{FF2B5EF4-FFF2-40B4-BE49-F238E27FC236}">
                      <a16:creationId xmlns:a16="http://schemas.microsoft.com/office/drawing/2014/main" id="{6DCD6414-B5B8-4AF4-9E9F-EA82272EFB9B}"/>
                    </a:ext>
                  </a:extLst>
                </p:cNvPr>
                <p:cNvCxnSpPr/>
                <p:nvPr/>
              </p:nvCxnSpPr>
              <p:spPr>
                <a:xfrm rot="4958120">
                  <a:off x="5282140" y="350772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2" name="直接连接符 511">
                  <a:extLst>
                    <a:ext uri="{FF2B5EF4-FFF2-40B4-BE49-F238E27FC236}">
                      <a16:creationId xmlns:a16="http://schemas.microsoft.com/office/drawing/2014/main" id="{17B8AACE-1280-4FAD-AD7E-403558E32090}"/>
                    </a:ext>
                  </a:extLst>
                </p:cNvPr>
                <p:cNvCxnSpPr/>
                <p:nvPr/>
              </p:nvCxnSpPr>
              <p:spPr>
                <a:xfrm rot="2258120">
                  <a:off x="6596643" y="275292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3" name="直接连接符 512">
                  <a:extLst>
                    <a:ext uri="{FF2B5EF4-FFF2-40B4-BE49-F238E27FC236}">
                      <a16:creationId xmlns:a16="http://schemas.microsoft.com/office/drawing/2014/main" id="{279E4998-34B8-49A9-A323-98B40EC19D5C}"/>
                    </a:ext>
                  </a:extLst>
                </p:cNvPr>
                <p:cNvCxnSpPr/>
                <p:nvPr/>
              </p:nvCxnSpPr>
              <p:spPr>
                <a:xfrm rot="2258120">
                  <a:off x="5594787" y="405220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4" name="直接连接符 513">
                  <a:extLst>
                    <a:ext uri="{FF2B5EF4-FFF2-40B4-BE49-F238E27FC236}">
                      <a16:creationId xmlns:a16="http://schemas.microsoft.com/office/drawing/2014/main" id="{C5085F64-DDEB-4999-916A-8318D3374366}"/>
                    </a:ext>
                  </a:extLst>
                </p:cNvPr>
                <p:cNvCxnSpPr/>
                <p:nvPr/>
              </p:nvCxnSpPr>
              <p:spPr>
                <a:xfrm rot="7658120">
                  <a:off x="6751025" y="389614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5" name="直接连接符 514">
                  <a:extLst>
                    <a:ext uri="{FF2B5EF4-FFF2-40B4-BE49-F238E27FC236}">
                      <a16:creationId xmlns:a16="http://schemas.microsoft.com/office/drawing/2014/main" id="{D602B77B-29BC-499A-A5FD-1CBC7F31FF96}"/>
                    </a:ext>
                  </a:extLst>
                </p:cNvPr>
                <p:cNvCxnSpPr/>
                <p:nvPr/>
              </p:nvCxnSpPr>
              <p:spPr>
                <a:xfrm rot="7658120">
                  <a:off x="5451747" y="289428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6" name="直接连接符 515">
                  <a:extLst>
                    <a:ext uri="{FF2B5EF4-FFF2-40B4-BE49-F238E27FC236}">
                      <a16:creationId xmlns:a16="http://schemas.microsoft.com/office/drawing/2014/main" id="{544850DE-2B9F-4B4B-AD30-EC688A6E7CA9}"/>
                    </a:ext>
                  </a:extLst>
                </p:cNvPr>
                <p:cNvCxnSpPr/>
                <p:nvPr/>
              </p:nvCxnSpPr>
              <p:spPr>
                <a:xfrm rot="218947">
                  <a:off x="6147693" y="259890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7" name="直接连接符 516">
                  <a:extLst>
                    <a:ext uri="{FF2B5EF4-FFF2-40B4-BE49-F238E27FC236}">
                      <a16:creationId xmlns:a16="http://schemas.microsoft.com/office/drawing/2014/main" id="{D2A99C84-9C1F-4233-88EC-14B68AB4401C}"/>
                    </a:ext>
                  </a:extLst>
                </p:cNvPr>
                <p:cNvCxnSpPr/>
                <p:nvPr/>
              </p:nvCxnSpPr>
              <p:spPr>
                <a:xfrm rot="218947">
                  <a:off x="6043271" y="423626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8" name="直接连接符 517">
                  <a:extLst>
                    <a:ext uri="{FF2B5EF4-FFF2-40B4-BE49-F238E27FC236}">
                      <a16:creationId xmlns:a16="http://schemas.microsoft.com/office/drawing/2014/main" id="{68543FDC-49A2-4098-BE44-CBDCBD1D16B0}"/>
                    </a:ext>
                  </a:extLst>
                </p:cNvPr>
                <p:cNvCxnSpPr/>
                <p:nvPr/>
              </p:nvCxnSpPr>
              <p:spPr>
                <a:xfrm rot="5618947">
                  <a:off x="6914751" y="346052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9" name="直接连接符 518">
                  <a:extLst>
                    <a:ext uri="{FF2B5EF4-FFF2-40B4-BE49-F238E27FC236}">
                      <a16:creationId xmlns:a16="http://schemas.microsoft.com/office/drawing/2014/main" id="{E0C15E1E-5353-4A09-AD53-C6E51080FA4E}"/>
                    </a:ext>
                  </a:extLst>
                </p:cNvPr>
                <p:cNvCxnSpPr/>
                <p:nvPr/>
              </p:nvCxnSpPr>
              <p:spPr>
                <a:xfrm rot="5618947">
                  <a:off x="5277395" y="335610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0" name="直接连接符 519">
                  <a:extLst>
                    <a:ext uri="{FF2B5EF4-FFF2-40B4-BE49-F238E27FC236}">
                      <a16:creationId xmlns:a16="http://schemas.microsoft.com/office/drawing/2014/main" id="{E871A640-656A-4A22-A594-DA71AC5CC466}"/>
                    </a:ext>
                  </a:extLst>
                </p:cNvPr>
                <p:cNvCxnSpPr/>
                <p:nvPr/>
              </p:nvCxnSpPr>
              <p:spPr>
                <a:xfrm rot="2918947">
                  <a:off x="6711887" y="286634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1" name="直接连接符 520">
                  <a:extLst>
                    <a:ext uri="{FF2B5EF4-FFF2-40B4-BE49-F238E27FC236}">
                      <a16:creationId xmlns:a16="http://schemas.microsoft.com/office/drawing/2014/main" id="{A16852D6-E503-4797-92F3-6E47AD776B64}"/>
                    </a:ext>
                  </a:extLst>
                </p:cNvPr>
                <p:cNvCxnSpPr/>
                <p:nvPr/>
              </p:nvCxnSpPr>
              <p:spPr>
                <a:xfrm rot="2918947">
                  <a:off x="5480263" y="395028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2" name="直接连接符 521">
                  <a:extLst>
                    <a:ext uri="{FF2B5EF4-FFF2-40B4-BE49-F238E27FC236}">
                      <a16:creationId xmlns:a16="http://schemas.microsoft.com/office/drawing/2014/main" id="{122283C2-1A39-4E41-B5E5-85781C62C604}"/>
                    </a:ext>
                  </a:extLst>
                </p:cNvPr>
                <p:cNvCxnSpPr/>
                <p:nvPr/>
              </p:nvCxnSpPr>
              <p:spPr>
                <a:xfrm rot="8318947">
                  <a:off x="6645020" y="401799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3" name="直接连接符 522">
                  <a:extLst>
                    <a:ext uri="{FF2B5EF4-FFF2-40B4-BE49-F238E27FC236}">
                      <a16:creationId xmlns:a16="http://schemas.microsoft.com/office/drawing/2014/main" id="{F7347AFF-B858-4502-AD84-27520F75E030}"/>
                    </a:ext>
                  </a:extLst>
                </p:cNvPr>
                <p:cNvCxnSpPr/>
                <p:nvPr/>
              </p:nvCxnSpPr>
              <p:spPr>
                <a:xfrm rot="8318947">
                  <a:off x="5561072" y="278636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4" name="直接连接符 523">
                  <a:extLst>
                    <a:ext uri="{FF2B5EF4-FFF2-40B4-BE49-F238E27FC236}">
                      <a16:creationId xmlns:a16="http://schemas.microsoft.com/office/drawing/2014/main" id="{25D51FFA-B3EA-4D6A-ACFD-62B9DF57936D}"/>
                    </a:ext>
                  </a:extLst>
                </p:cNvPr>
                <p:cNvCxnSpPr/>
                <p:nvPr/>
              </p:nvCxnSpPr>
              <p:spPr>
                <a:xfrm rot="1118947">
                  <a:off x="6356911" y="263544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5" name="直接连接符 524">
                  <a:extLst>
                    <a:ext uri="{FF2B5EF4-FFF2-40B4-BE49-F238E27FC236}">
                      <a16:creationId xmlns:a16="http://schemas.microsoft.com/office/drawing/2014/main" id="{A31E2368-42F2-4516-8E71-AE25B6242353}"/>
                    </a:ext>
                  </a:extLst>
                </p:cNvPr>
                <p:cNvCxnSpPr/>
                <p:nvPr/>
              </p:nvCxnSpPr>
              <p:spPr>
                <a:xfrm rot="1118947">
                  <a:off x="5832267" y="418998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6" name="直接连接符 525">
                  <a:extLst>
                    <a:ext uri="{FF2B5EF4-FFF2-40B4-BE49-F238E27FC236}">
                      <a16:creationId xmlns:a16="http://schemas.microsoft.com/office/drawing/2014/main" id="{6DF92C24-2A59-4E0B-BB63-C39C02441922}"/>
                    </a:ext>
                  </a:extLst>
                </p:cNvPr>
                <p:cNvCxnSpPr/>
                <p:nvPr/>
              </p:nvCxnSpPr>
              <p:spPr>
                <a:xfrm rot="6518947">
                  <a:off x="6874828" y="366623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7" name="直接连接符 526">
                  <a:extLst>
                    <a:ext uri="{FF2B5EF4-FFF2-40B4-BE49-F238E27FC236}">
                      <a16:creationId xmlns:a16="http://schemas.microsoft.com/office/drawing/2014/main" id="{FE5D937D-18EE-40BB-8859-D42CA905B52F}"/>
                    </a:ext>
                  </a:extLst>
                </p:cNvPr>
                <p:cNvCxnSpPr/>
                <p:nvPr/>
              </p:nvCxnSpPr>
              <p:spPr>
                <a:xfrm rot="6518947">
                  <a:off x="5320290" y="314159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8" name="直接连接符 527">
                  <a:extLst>
                    <a:ext uri="{FF2B5EF4-FFF2-40B4-BE49-F238E27FC236}">
                      <a16:creationId xmlns:a16="http://schemas.microsoft.com/office/drawing/2014/main" id="{C2264A1A-851D-4899-96B1-05C5D7A176BD}"/>
                    </a:ext>
                  </a:extLst>
                </p:cNvPr>
                <p:cNvCxnSpPr/>
                <p:nvPr/>
              </p:nvCxnSpPr>
              <p:spPr>
                <a:xfrm rot="3818947">
                  <a:off x="6832661" y="303979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9" name="直接连接符 528">
                  <a:extLst>
                    <a:ext uri="{FF2B5EF4-FFF2-40B4-BE49-F238E27FC236}">
                      <a16:creationId xmlns:a16="http://schemas.microsoft.com/office/drawing/2014/main" id="{6CAEE409-F85F-40AC-8407-D72581E96E09}"/>
                    </a:ext>
                  </a:extLst>
                </p:cNvPr>
                <p:cNvCxnSpPr/>
                <p:nvPr/>
              </p:nvCxnSpPr>
              <p:spPr>
                <a:xfrm rot="3818947">
                  <a:off x="5362459" y="376803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0" name="直接连接符 529">
                  <a:extLst>
                    <a:ext uri="{FF2B5EF4-FFF2-40B4-BE49-F238E27FC236}">
                      <a16:creationId xmlns:a16="http://schemas.microsoft.com/office/drawing/2014/main" id="{1118D505-5E36-4FD1-9452-6AF7FD6F2387}"/>
                    </a:ext>
                  </a:extLst>
                </p:cNvPr>
                <p:cNvCxnSpPr/>
                <p:nvPr/>
              </p:nvCxnSpPr>
              <p:spPr>
                <a:xfrm rot="9218947">
                  <a:off x="6470004" y="413489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1" name="直接连接符 530">
                  <a:extLst>
                    <a:ext uri="{FF2B5EF4-FFF2-40B4-BE49-F238E27FC236}">
                      <a16:creationId xmlns:a16="http://schemas.microsoft.com/office/drawing/2014/main" id="{D0FCA6D5-182A-4475-AB40-B072ABF9EF80}"/>
                    </a:ext>
                  </a:extLst>
                </p:cNvPr>
                <p:cNvCxnSpPr/>
                <p:nvPr/>
              </p:nvCxnSpPr>
              <p:spPr>
                <a:xfrm rot="9218947">
                  <a:off x="5741760" y="266469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2" name="直接连接符 531">
                  <a:extLst>
                    <a:ext uri="{FF2B5EF4-FFF2-40B4-BE49-F238E27FC236}">
                      <a16:creationId xmlns:a16="http://schemas.microsoft.com/office/drawing/2014/main" id="{8E20A57C-5141-4CB3-BEE3-CD535491209D}"/>
                    </a:ext>
                  </a:extLst>
                </p:cNvPr>
                <p:cNvCxnSpPr/>
                <p:nvPr/>
              </p:nvCxnSpPr>
              <p:spPr>
                <a:xfrm rot="20918947">
                  <a:off x="5935531" y="260857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3" name="直接连接符 532">
                  <a:extLst>
                    <a:ext uri="{FF2B5EF4-FFF2-40B4-BE49-F238E27FC236}">
                      <a16:creationId xmlns:a16="http://schemas.microsoft.com/office/drawing/2014/main" id="{0B2BBA8B-C043-41E3-8B68-73AF6DC3B207}"/>
                    </a:ext>
                  </a:extLst>
                </p:cNvPr>
                <p:cNvCxnSpPr/>
                <p:nvPr/>
              </p:nvCxnSpPr>
              <p:spPr>
                <a:xfrm rot="20918947">
                  <a:off x="6258445" y="421716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4" name="直接连接符 533">
                  <a:extLst>
                    <a:ext uri="{FF2B5EF4-FFF2-40B4-BE49-F238E27FC236}">
                      <a16:creationId xmlns:a16="http://schemas.microsoft.com/office/drawing/2014/main" id="{5E3E6AEF-8E38-4EA0-A9FB-C5AB019D8DBE}"/>
                    </a:ext>
                  </a:extLst>
                </p:cNvPr>
                <p:cNvCxnSpPr/>
                <p:nvPr/>
              </p:nvCxnSpPr>
              <p:spPr>
                <a:xfrm rot="4718947">
                  <a:off x="6899455" y="324230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5" name="直接连接符 534">
                  <a:extLst>
                    <a:ext uri="{FF2B5EF4-FFF2-40B4-BE49-F238E27FC236}">
                      <a16:creationId xmlns:a16="http://schemas.microsoft.com/office/drawing/2014/main" id="{1DE7B507-E22C-4326-9068-D23C1C1403F8}"/>
                    </a:ext>
                  </a:extLst>
                </p:cNvPr>
                <p:cNvCxnSpPr/>
                <p:nvPr/>
              </p:nvCxnSpPr>
              <p:spPr>
                <a:xfrm rot="4718947">
                  <a:off x="5290865" y="356522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6" name="直接连接符 535">
                  <a:extLst>
                    <a:ext uri="{FF2B5EF4-FFF2-40B4-BE49-F238E27FC236}">
                      <a16:creationId xmlns:a16="http://schemas.microsoft.com/office/drawing/2014/main" id="{675B2AA2-9A6C-46C1-9B31-C38D300B53E7}"/>
                    </a:ext>
                  </a:extLst>
                </p:cNvPr>
                <p:cNvCxnSpPr/>
                <p:nvPr/>
              </p:nvCxnSpPr>
              <p:spPr>
                <a:xfrm rot="2018947">
                  <a:off x="6549716" y="272087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7" name="直接连接符 536">
                  <a:extLst>
                    <a:ext uri="{FF2B5EF4-FFF2-40B4-BE49-F238E27FC236}">
                      <a16:creationId xmlns:a16="http://schemas.microsoft.com/office/drawing/2014/main" id="{D74EEAF8-5C1F-458C-83AD-B947356D2160}"/>
                    </a:ext>
                  </a:extLst>
                </p:cNvPr>
                <p:cNvCxnSpPr/>
                <p:nvPr/>
              </p:nvCxnSpPr>
              <p:spPr>
                <a:xfrm rot="2018947">
                  <a:off x="5640606" y="408665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8" name="直接连接符 537">
                  <a:extLst>
                    <a:ext uri="{FF2B5EF4-FFF2-40B4-BE49-F238E27FC236}">
                      <a16:creationId xmlns:a16="http://schemas.microsoft.com/office/drawing/2014/main" id="{A0532DBB-EE00-4737-9406-A5495B1458F3}"/>
                    </a:ext>
                  </a:extLst>
                </p:cNvPr>
                <p:cNvCxnSpPr/>
                <p:nvPr/>
              </p:nvCxnSpPr>
              <p:spPr>
                <a:xfrm rot="7418947">
                  <a:off x="6783197" y="385058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9" name="直接连接符 538">
                  <a:extLst>
                    <a:ext uri="{FF2B5EF4-FFF2-40B4-BE49-F238E27FC236}">
                      <a16:creationId xmlns:a16="http://schemas.microsoft.com/office/drawing/2014/main" id="{04DB90C7-F63F-4A72-8D43-DE914360030E}"/>
                    </a:ext>
                  </a:extLst>
                </p:cNvPr>
                <p:cNvCxnSpPr/>
                <p:nvPr/>
              </p:nvCxnSpPr>
              <p:spPr>
                <a:xfrm rot="7418947">
                  <a:off x="5417417" y="294147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0" name="直接连接符 539">
                  <a:extLst>
                    <a:ext uri="{FF2B5EF4-FFF2-40B4-BE49-F238E27FC236}">
                      <a16:creationId xmlns:a16="http://schemas.microsoft.com/office/drawing/2014/main" id="{92050A7D-8949-469B-BF6E-F1422244F289}"/>
                    </a:ext>
                  </a:extLst>
                </p:cNvPr>
                <p:cNvCxnSpPr/>
                <p:nvPr/>
              </p:nvCxnSpPr>
              <p:spPr>
                <a:xfrm rot="677067">
                  <a:off x="6255235" y="261066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1" name="直接连接符 540">
                  <a:extLst>
                    <a:ext uri="{FF2B5EF4-FFF2-40B4-BE49-F238E27FC236}">
                      <a16:creationId xmlns:a16="http://schemas.microsoft.com/office/drawing/2014/main" id="{D62509BA-CD8D-4827-8B4B-802FA8076C7E}"/>
                    </a:ext>
                  </a:extLst>
                </p:cNvPr>
                <p:cNvCxnSpPr/>
                <p:nvPr/>
              </p:nvCxnSpPr>
              <p:spPr>
                <a:xfrm rot="677067">
                  <a:off x="5934187" y="421962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2" name="直接连接符 541">
                  <a:extLst>
                    <a:ext uri="{FF2B5EF4-FFF2-40B4-BE49-F238E27FC236}">
                      <a16:creationId xmlns:a16="http://schemas.microsoft.com/office/drawing/2014/main" id="{1423313F-5A29-4A52-B971-F9AB27804039}"/>
                    </a:ext>
                  </a:extLst>
                </p:cNvPr>
                <p:cNvCxnSpPr/>
                <p:nvPr/>
              </p:nvCxnSpPr>
              <p:spPr>
                <a:xfrm rot="6077067">
                  <a:off x="6901010" y="356656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3" name="直接连接符 542">
                  <a:extLst>
                    <a:ext uri="{FF2B5EF4-FFF2-40B4-BE49-F238E27FC236}">
                      <a16:creationId xmlns:a16="http://schemas.microsoft.com/office/drawing/2014/main" id="{33CF628A-06A8-4929-8A57-2CB23B16837C}"/>
                    </a:ext>
                  </a:extLst>
                </p:cNvPr>
                <p:cNvCxnSpPr/>
                <p:nvPr/>
              </p:nvCxnSpPr>
              <p:spPr>
                <a:xfrm rot="6077067">
                  <a:off x="5292046" y="324551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4" name="直接连接符 543">
                  <a:extLst>
                    <a:ext uri="{FF2B5EF4-FFF2-40B4-BE49-F238E27FC236}">
                      <a16:creationId xmlns:a16="http://schemas.microsoft.com/office/drawing/2014/main" id="{3AD65363-61C5-46C6-94EE-647D797D4AD3}"/>
                    </a:ext>
                  </a:extLst>
                </p:cNvPr>
                <p:cNvCxnSpPr/>
                <p:nvPr/>
              </p:nvCxnSpPr>
              <p:spPr>
                <a:xfrm rot="3377067">
                  <a:off x="6778893" y="295069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5" name="直接连接符 544">
                  <a:extLst>
                    <a:ext uri="{FF2B5EF4-FFF2-40B4-BE49-F238E27FC236}">
                      <a16:creationId xmlns:a16="http://schemas.microsoft.com/office/drawing/2014/main" id="{86732843-B142-448C-A22F-8C0E0A7D59D0}"/>
                    </a:ext>
                  </a:extLst>
                </p:cNvPr>
                <p:cNvCxnSpPr/>
                <p:nvPr/>
              </p:nvCxnSpPr>
              <p:spPr>
                <a:xfrm rot="3377067">
                  <a:off x="5414167" y="386138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6" name="直接连接符 545">
                  <a:extLst>
                    <a:ext uri="{FF2B5EF4-FFF2-40B4-BE49-F238E27FC236}">
                      <a16:creationId xmlns:a16="http://schemas.microsoft.com/office/drawing/2014/main" id="{5DBF30BA-91AD-4BA0-B502-904E16E2F6AF}"/>
                    </a:ext>
                  </a:extLst>
                </p:cNvPr>
                <p:cNvCxnSpPr/>
                <p:nvPr/>
              </p:nvCxnSpPr>
              <p:spPr>
                <a:xfrm rot="8777067">
                  <a:off x="6559602" y="408324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7" name="直接连接符 546">
                  <a:extLst>
                    <a:ext uri="{FF2B5EF4-FFF2-40B4-BE49-F238E27FC236}">
                      <a16:creationId xmlns:a16="http://schemas.microsoft.com/office/drawing/2014/main" id="{DF0A59C2-50BF-413F-9F70-863EBAE6D63E}"/>
                    </a:ext>
                  </a:extLst>
                </p:cNvPr>
                <p:cNvCxnSpPr/>
                <p:nvPr/>
              </p:nvCxnSpPr>
              <p:spPr>
                <a:xfrm rot="8777067">
                  <a:off x="5648908" y="271852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8" name="直接连接符 547">
                  <a:extLst>
                    <a:ext uri="{FF2B5EF4-FFF2-40B4-BE49-F238E27FC236}">
                      <a16:creationId xmlns:a16="http://schemas.microsoft.com/office/drawing/2014/main" id="{4C0C1007-E873-405F-9580-F67DE2B23253}"/>
                    </a:ext>
                  </a:extLst>
                </p:cNvPr>
                <p:cNvCxnSpPr/>
                <p:nvPr/>
              </p:nvCxnSpPr>
              <p:spPr>
                <a:xfrm rot="1577067">
                  <a:off x="6457742" y="267467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9" name="直接连接符 548">
                  <a:extLst>
                    <a:ext uri="{FF2B5EF4-FFF2-40B4-BE49-F238E27FC236}">
                      <a16:creationId xmlns:a16="http://schemas.microsoft.com/office/drawing/2014/main" id="{A75C996B-5534-41C3-96A1-058BA6A39DC3}"/>
                    </a:ext>
                  </a:extLst>
                </p:cNvPr>
                <p:cNvCxnSpPr/>
                <p:nvPr/>
              </p:nvCxnSpPr>
              <p:spPr>
                <a:xfrm rot="1577067">
                  <a:off x="5731202" y="414572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0" name="直接连接符 549">
                  <a:extLst>
                    <a:ext uri="{FF2B5EF4-FFF2-40B4-BE49-F238E27FC236}">
                      <a16:creationId xmlns:a16="http://schemas.microsoft.com/office/drawing/2014/main" id="{C2914427-2A52-4A9D-B944-1D8856817A7E}"/>
                    </a:ext>
                  </a:extLst>
                </p:cNvPr>
                <p:cNvCxnSpPr/>
                <p:nvPr/>
              </p:nvCxnSpPr>
              <p:spPr>
                <a:xfrm rot="6977067">
                  <a:off x="6834107" y="376514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1" name="直接连接符 550">
                  <a:extLst>
                    <a:ext uri="{FF2B5EF4-FFF2-40B4-BE49-F238E27FC236}">
                      <a16:creationId xmlns:a16="http://schemas.microsoft.com/office/drawing/2014/main" id="{5B87946C-0E4B-462C-ACDA-A3285BB37A6E}"/>
                    </a:ext>
                  </a:extLst>
                </p:cNvPr>
                <p:cNvCxnSpPr/>
                <p:nvPr/>
              </p:nvCxnSpPr>
              <p:spPr>
                <a:xfrm rot="6977067">
                  <a:off x="5363061" y="303860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2" name="直接连接符 551">
                  <a:extLst>
                    <a:ext uri="{FF2B5EF4-FFF2-40B4-BE49-F238E27FC236}">
                      <a16:creationId xmlns:a16="http://schemas.microsoft.com/office/drawing/2014/main" id="{42391770-15DD-496D-997F-BC9868F3F549}"/>
                    </a:ext>
                  </a:extLst>
                </p:cNvPr>
                <p:cNvCxnSpPr/>
                <p:nvPr/>
              </p:nvCxnSpPr>
              <p:spPr>
                <a:xfrm rot="4277067">
                  <a:off x="6875549" y="313865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3" name="直接连接符 552">
                  <a:extLst>
                    <a:ext uri="{FF2B5EF4-FFF2-40B4-BE49-F238E27FC236}">
                      <a16:creationId xmlns:a16="http://schemas.microsoft.com/office/drawing/2014/main" id="{AAC9E5A7-EFA3-4BDB-99E6-34FA49DD415F}"/>
                    </a:ext>
                  </a:extLst>
                </p:cNvPr>
                <p:cNvCxnSpPr/>
                <p:nvPr/>
              </p:nvCxnSpPr>
              <p:spPr>
                <a:xfrm rot="4277067">
                  <a:off x="5321621" y="366509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4" name="直接连接符 553">
                  <a:extLst>
                    <a:ext uri="{FF2B5EF4-FFF2-40B4-BE49-F238E27FC236}">
                      <a16:creationId xmlns:a16="http://schemas.microsoft.com/office/drawing/2014/main" id="{9848AD68-899C-4FA9-9141-A67EACF6BC19}"/>
                    </a:ext>
                  </a:extLst>
                </p:cNvPr>
                <p:cNvCxnSpPr/>
                <p:nvPr/>
              </p:nvCxnSpPr>
              <p:spPr>
                <a:xfrm rot="9677067">
                  <a:off x="6370604" y="417585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5" name="直接连接符 554">
                  <a:extLst>
                    <a:ext uri="{FF2B5EF4-FFF2-40B4-BE49-F238E27FC236}">
                      <a16:creationId xmlns:a16="http://schemas.microsoft.com/office/drawing/2014/main" id="{E4B9C504-B267-425D-A4AF-6C183380403B}"/>
                    </a:ext>
                  </a:extLst>
                </p:cNvPr>
                <p:cNvCxnSpPr/>
                <p:nvPr/>
              </p:nvCxnSpPr>
              <p:spPr>
                <a:xfrm rot="9677067">
                  <a:off x="5844158" y="262193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6" name="直接连接符 555">
                  <a:extLst>
                    <a:ext uri="{FF2B5EF4-FFF2-40B4-BE49-F238E27FC236}">
                      <a16:creationId xmlns:a16="http://schemas.microsoft.com/office/drawing/2014/main" id="{24FB9806-857F-43BF-B3DD-27B94C8CE7FD}"/>
                    </a:ext>
                  </a:extLst>
                </p:cNvPr>
                <p:cNvCxnSpPr/>
                <p:nvPr/>
              </p:nvCxnSpPr>
              <p:spPr>
                <a:xfrm rot="21377067">
                  <a:off x="6043668" y="259205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7" name="直接连接符 556">
                  <a:extLst>
                    <a:ext uri="{FF2B5EF4-FFF2-40B4-BE49-F238E27FC236}">
                      <a16:creationId xmlns:a16="http://schemas.microsoft.com/office/drawing/2014/main" id="{FD6F84B0-C015-4DC9-91D2-1EE0A9863317}"/>
                    </a:ext>
                  </a:extLst>
                </p:cNvPr>
                <p:cNvCxnSpPr/>
                <p:nvPr/>
              </p:nvCxnSpPr>
              <p:spPr>
                <a:xfrm rot="21377067">
                  <a:off x="6149990" y="422928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8" name="直接连接符 557">
                  <a:extLst>
                    <a:ext uri="{FF2B5EF4-FFF2-40B4-BE49-F238E27FC236}">
                      <a16:creationId xmlns:a16="http://schemas.microsoft.com/office/drawing/2014/main" id="{F29B756D-A16C-435C-8DE8-487DDB372F1A}"/>
                    </a:ext>
                  </a:extLst>
                </p:cNvPr>
                <p:cNvCxnSpPr/>
                <p:nvPr/>
              </p:nvCxnSpPr>
              <p:spPr>
                <a:xfrm rot="5177067">
                  <a:off x="6914844" y="334824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9" name="直接连接符 558">
                  <a:extLst>
                    <a:ext uri="{FF2B5EF4-FFF2-40B4-BE49-F238E27FC236}">
                      <a16:creationId xmlns:a16="http://schemas.microsoft.com/office/drawing/2014/main" id="{BDF5397C-F33A-42C8-9E11-AB8E64D87BC6}"/>
                    </a:ext>
                  </a:extLst>
                </p:cNvPr>
                <p:cNvCxnSpPr/>
                <p:nvPr/>
              </p:nvCxnSpPr>
              <p:spPr>
                <a:xfrm rot="5177067">
                  <a:off x="5277610" y="345456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0" name="直接连接符 559">
                  <a:extLst>
                    <a:ext uri="{FF2B5EF4-FFF2-40B4-BE49-F238E27FC236}">
                      <a16:creationId xmlns:a16="http://schemas.microsoft.com/office/drawing/2014/main" id="{42315B9F-299A-4C71-A9FF-2C4AD9E525AF}"/>
                    </a:ext>
                  </a:extLst>
                </p:cNvPr>
                <p:cNvCxnSpPr/>
                <p:nvPr/>
              </p:nvCxnSpPr>
              <p:spPr>
                <a:xfrm rot="2477067">
                  <a:off x="6637487" y="278496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1" name="直接连接符 560">
                  <a:extLst>
                    <a:ext uri="{FF2B5EF4-FFF2-40B4-BE49-F238E27FC236}">
                      <a16:creationId xmlns:a16="http://schemas.microsoft.com/office/drawing/2014/main" id="{0206291C-0A15-4DE5-A4B8-1E9D8BFC4642}"/>
                    </a:ext>
                  </a:extLst>
                </p:cNvPr>
                <p:cNvCxnSpPr/>
                <p:nvPr/>
              </p:nvCxnSpPr>
              <p:spPr>
                <a:xfrm rot="2477067">
                  <a:off x="5554969" y="401784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2" name="直接连接符 561">
                  <a:extLst>
                    <a:ext uri="{FF2B5EF4-FFF2-40B4-BE49-F238E27FC236}">
                      <a16:creationId xmlns:a16="http://schemas.microsoft.com/office/drawing/2014/main" id="{8749683B-E831-4348-8282-585AB947C5B9}"/>
                    </a:ext>
                  </a:extLst>
                </p:cNvPr>
                <p:cNvCxnSpPr/>
                <p:nvPr/>
              </p:nvCxnSpPr>
              <p:spPr>
                <a:xfrm rot="7877067">
                  <a:off x="6718795" y="393568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3" name="直接连接符 562">
                  <a:extLst>
                    <a:ext uri="{FF2B5EF4-FFF2-40B4-BE49-F238E27FC236}">
                      <a16:creationId xmlns:a16="http://schemas.microsoft.com/office/drawing/2014/main" id="{5B08A66A-F243-45A1-9A07-27E7CCB999CD}"/>
                    </a:ext>
                  </a:extLst>
                </p:cNvPr>
                <p:cNvCxnSpPr/>
                <p:nvPr/>
              </p:nvCxnSpPr>
              <p:spPr>
                <a:xfrm rot="7877067">
                  <a:off x="5485915" y="285316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60" name="组合 459">
                <a:extLst>
                  <a:ext uri="{FF2B5EF4-FFF2-40B4-BE49-F238E27FC236}">
                    <a16:creationId xmlns:a16="http://schemas.microsoft.com/office/drawing/2014/main" id="{CC96416D-38BA-41D1-AD06-9CC20D78BCBF}"/>
                  </a:ext>
                </a:extLst>
              </p:cNvPr>
              <p:cNvGrpSpPr/>
              <p:nvPr userDrawn="1"/>
            </p:nvGrpSpPr>
            <p:grpSpPr>
              <a:xfrm rot="5400000">
                <a:off x="1963417" y="2350277"/>
                <a:ext cx="2164397" cy="2164397"/>
                <a:chOff x="2035605" y="2407443"/>
                <a:chExt cx="2164397" cy="2164397"/>
              </a:xfrm>
            </p:grpSpPr>
            <p:cxnSp>
              <p:nvCxnSpPr>
                <p:cNvPr id="464" name="直接连接符 463">
                  <a:extLst>
                    <a:ext uri="{FF2B5EF4-FFF2-40B4-BE49-F238E27FC236}">
                      <a16:creationId xmlns:a16="http://schemas.microsoft.com/office/drawing/2014/main" id="{C8E1C3B4-C414-460B-B5D3-66F698D62357}"/>
                    </a:ext>
                  </a:extLst>
                </p:cNvPr>
                <p:cNvCxnSpPr/>
                <p:nvPr/>
              </p:nvCxnSpPr>
              <p:spPr>
                <a:xfrm flipH="1">
                  <a:off x="3115426" y="2407443"/>
                  <a:ext cx="4756" cy="528639"/>
                </a:xfrm>
                <a:prstGeom prst="line">
                  <a:avLst/>
                </a:prstGeom>
                <a:ln w="1270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5" name="直接连接符 464">
                  <a:extLst>
                    <a:ext uri="{FF2B5EF4-FFF2-40B4-BE49-F238E27FC236}">
                      <a16:creationId xmlns:a16="http://schemas.microsoft.com/office/drawing/2014/main" id="{1B729FDC-8EDA-4D0A-837C-4ADD0604D5D3}"/>
                    </a:ext>
                  </a:extLst>
                </p:cNvPr>
                <p:cNvCxnSpPr/>
                <p:nvPr/>
              </p:nvCxnSpPr>
              <p:spPr>
                <a:xfrm flipH="1">
                  <a:off x="3115426" y="4043201"/>
                  <a:ext cx="4756" cy="528639"/>
                </a:xfrm>
                <a:prstGeom prst="line">
                  <a:avLst/>
                </a:prstGeom>
                <a:ln w="12700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6" name="直接连接符 465">
                  <a:extLst>
                    <a:ext uri="{FF2B5EF4-FFF2-40B4-BE49-F238E27FC236}">
                      <a16:creationId xmlns:a16="http://schemas.microsoft.com/office/drawing/2014/main" id="{C3633A9C-EF23-46D5-B002-47AC9D4927A8}"/>
                    </a:ext>
                  </a:extLst>
                </p:cNvPr>
                <p:cNvCxnSpPr/>
                <p:nvPr/>
              </p:nvCxnSpPr>
              <p:spPr>
                <a:xfrm rot="5400000" flipH="1">
                  <a:off x="3933305" y="3225322"/>
                  <a:ext cx="4756" cy="528639"/>
                </a:xfrm>
                <a:prstGeom prst="line">
                  <a:avLst/>
                </a:prstGeom>
                <a:ln w="12700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7" name="直接连接符 466">
                  <a:extLst>
                    <a:ext uri="{FF2B5EF4-FFF2-40B4-BE49-F238E27FC236}">
                      <a16:creationId xmlns:a16="http://schemas.microsoft.com/office/drawing/2014/main" id="{2709CA2A-A2B6-4CD2-A7C4-0D9DD6C735BF}"/>
                    </a:ext>
                  </a:extLst>
                </p:cNvPr>
                <p:cNvCxnSpPr/>
                <p:nvPr/>
              </p:nvCxnSpPr>
              <p:spPr>
                <a:xfrm rot="5400000" flipH="1">
                  <a:off x="2297547" y="3225322"/>
                  <a:ext cx="4756" cy="528639"/>
                </a:xfrm>
                <a:prstGeom prst="line">
                  <a:avLst/>
                </a:prstGeom>
                <a:ln w="1270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61" name="组合 460">
                <a:extLst>
                  <a:ext uri="{FF2B5EF4-FFF2-40B4-BE49-F238E27FC236}">
                    <a16:creationId xmlns:a16="http://schemas.microsoft.com/office/drawing/2014/main" id="{D550FC1C-D35A-4164-A95E-BBC19A7D5BE5}"/>
                  </a:ext>
                </a:extLst>
              </p:cNvPr>
              <p:cNvGrpSpPr/>
              <p:nvPr userDrawn="1"/>
            </p:nvGrpSpPr>
            <p:grpSpPr>
              <a:xfrm>
                <a:off x="2509040" y="2895900"/>
                <a:ext cx="1073150" cy="1073150"/>
                <a:chOff x="2509040" y="2895900"/>
                <a:chExt cx="1073150" cy="1073150"/>
              </a:xfrm>
            </p:grpSpPr>
            <p:sp>
              <p:nvSpPr>
                <p:cNvPr id="462" name="椭圆 461">
                  <a:extLst>
                    <a:ext uri="{FF2B5EF4-FFF2-40B4-BE49-F238E27FC236}">
                      <a16:creationId xmlns:a16="http://schemas.microsoft.com/office/drawing/2014/main" id="{6F3FC62E-DBBA-452C-8519-2529B723A37E}"/>
                    </a:ext>
                  </a:extLst>
                </p:cNvPr>
                <p:cNvSpPr/>
                <p:nvPr/>
              </p:nvSpPr>
              <p:spPr>
                <a:xfrm>
                  <a:off x="2509040" y="2895900"/>
                  <a:ext cx="1073150" cy="107315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63" name="空心弧 462">
                  <a:extLst>
                    <a:ext uri="{FF2B5EF4-FFF2-40B4-BE49-F238E27FC236}">
                      <a16:creationId xmlns:a16="http://schemas.microsoft.com/office/drawing/2014/main" id="{7D4D6B97-C126-444F-A52F-117F2D90A462}"/>
                    </a:ext>
                  </a:extLst>
                </p:cNvPr>
                <p:cNvSpPr/>
                <p:nvPr/>
              </p:nvSpPr>
              <p:spPr>
                <a:xfrm>
                  <a:off x="2516190" y="2903050"/>
                  <a:ext cx="1058850" cy="1058850"/>
                </a:xfrm>
                <a:prstGeom prst="blockArc">
                  <a:avLst>
                    <a:gd name="adj1" fmla="val 10800000"/>
                    <a:gd name="adj2" fmla="val 17537405"/>
                    <a:gd name="adj3" fmla="val 1876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582" name="文本框 581">
              <a:extLst>
                <a:ext uri="{FF2B5EF4-FFF2-40B4-BE49-F238E27FC236}">
                  <a16:creationId xmlns:a16="http://schemas.microsoft.com/office/drawing/2014/main" id="{BF470F4D-E88D-466E-BDE5-C67D28E0C89A}"/>
                </a:ext>
              </a:extLst>
            </p:cNvPr>
            <p:cNvSpPr txBox="1"/>
            <p:nvPr/>
          </p:nvSpPr>
          <p:spPr>
            <a:xfrm>
              <a:off x="7862068" y="4818750"/>
              <a:ext cx="31080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cs typeface="+mn-ea"/>
                  <a:sym typeface="+mn-lt"/>
                </a:rPr>
                <a:t>End</a:t>
              </a:r>
              <a:endParaRPr lang="zh-CN" altLang="en-US" sz="2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586" name="文本框 585">
              <a:extLst>
                <a:ext uri="{FF2B5EF4-FFF2-40B4-BE49-F238E27FC236}">
                  <a16:creationId xmlns:a16="http://schemas.microsoft.com/office/drawing/2014/main" id="{B3362F1E-DA4A-4964-BE70-DAA534B76D68}"/>
                </a:ext>
              </a:extLst>
            </p:cNvPr>
            <p:cNvSpPr txBox="1"/>
            <p:nvPr/>
          </p:nvSpPr>
          <p:spPr>
            <a:xfrm>
              <a:off x="6841389" y="4778799"/>
              <a:ext cx="76766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4000">
                  <a:solidFill>
                    <a:schemeClr val="bg1"/>
                  </a:solidFill>
                  <a:latin typeface="Agency FB" panose="020B0503020202020204" pitchFamily="34" charset="0"/>
                  <a:cs typeface="+mn-ea"/>
                </a:defRPr>
              </a:lvl1pPr>
            </a:lstStyle>
            <a:p>
              <a:r>
                <a:rPr lang="en-US" altLang="zh-CN" dirty="0">
                  <a:sym typeface="+mn-lt"/>
                </a:rPr>
                <a:t>04</a:t>
              </a:r>
              <a:endParaRPr lang="zh-CN" altLang="en-US" dirty="0">
                <a:sym typeface="+mn-lt"/>
              </a:endParaRPr>
            </a:p>
          </p:txBody>
        </p:sp>
      </p:grpSp>
      <p:grpSp>
        <p:nvGrpSpPr>
          <p:cNvPr id="594" name="组合 593">
            <a:extLst>
              <a:ext uri="{FF2B5EF4-FFF2-40B4-BE49-F238E27FC236}">
                <a16:creationId xmlns:a16="http://schemas.microsoft.com/office/drawing/2014/main" id="{8D4E70F7-3DFC-4367-8BA5-C9D5D7709A45}"/>
              </a:ext>
            </a:extLst>
          </p:cNvPr>
          <p:cNvGrpSpPr/>
          <p:nvPr/>
        </p:nvGrpSpPr>
        <p:grpSpPr>
          <a:xfrm>
            <a:off x="1039728" y="4406179"/>
            <a:ext cx="5049216" cy="1368509"/>
            <a:chOff x="1039728" y="4406179"/>
            <a:chExt cx="5049216" cy="1368509"/>
          </a:xfrm>
        </p:grpSpPr>
        <p:grpSp>
          <p:nvGrpSpPr>
            <p:cNvPr id="147" name="组合 146">
              <a:extLst>
                <a:ext uri="{FF2B5EF4-FFF2-40B4-BE49-F238E27FC236}">
                  <a16:creationId xmlns:a16="http://schemas.microsoft.com/office/drawing/2014/main" id="{774EC4F2-34F5-48E0-B9A3-F28C53F04CF6}"/>
                </a:ext>
              </a:extLst>
            </p:cNvPr>
            <p:cNvGrpSpPr/>
            <p:nvPr/>
          </p:nvGrpSpPr>
          <p:grpSpPr>
            <a:xfrm>
              <a:off x="1039728" y="4406179"/>
              <a:ext cx="5049216" cy="1368509"/>
              <a:chOff x="1838321" y="2225675"/>
              <a:chExt cx="8914661" cy="2416176"/>
            </a:xfrm>
          </p:grpSpPr>
          <p:sp>
            <p:nvSpPr>
              <p:cNvPr id="148" name="任意多边形 38">
                <a:extLst>
                  <a:ext uri="{FF2B5EF4-FFF2-40B4-BE49-F238E27FC236}">
                    <a16:creationId xmlns:a16="http://schemas.microsoft.com/office/drawing/2014/main" id="{40E89544-9494-4EC1-961A-9C1BFC4D29AA}"/>
                  </a:ext>
                </a:extLst>
              </p:cNvPr>
              <p:cNvSpPr/>
              <p:nvPr userDrawn="1"/>
            </p:nvSpPr>
            <p:spPr>
              <a:xfrm>
                <a:off x="3739328" y="2880360"/>
                <a:ext cx="6540052" cy="1135380"/>
              </a:xfrm>
              <a:custGeom>
                <a:avLst/>
                <a:gdLst>
                  <a:gd name="connsiteX0" fmla="*/ 31435 w 6540052"/>
                  <a:gd name="connsiteY0" fmla="*/ 0 h 1135380"/>
                  <a:gd name="connsiteX1" fmla="*/ 6350818 w 6540052"/>
                  <a:gd name="connsiteY1" fmla="*/ 0 h 1135380"/>
                  <a:gd name="connsiteX2" fmla="*/ 6540052 w 6540052"/>
                  <a:gd name="connsiteY2" fmla="*/ 189234 h 1135380"/>
                  <a:gd name="connsiteX3" fmla="*/ 6540052 w 6540052"/>
                  <a:gd name="connsiteY3" fmla="*/ 946146 h 1135380"/>
                  <a:gd name="connsiteX4" fmla="*/ 6350818 w 6540052"/>
                  <a:gd name="connsiteY4" fmla="*/ 1135380 h 1135380"/>
                  <a:gd name="connsiteX5" fmla="*/ 0 w 6540052"/>
                  <a:gd name="connsiteY5" fmla="*/ 1135380 h 1135380"/>
                  <a:gd name="connsiteX6" fmla="*/ 57525 w 6540052"/>
                  <a:gd name="connsiteY6" fmla="*/ 1065659 h 1135380"/>
                  <a:gd name="connsiteX7" fmla="*/ 215452 w 6540052"/>
                  <a:gd name="connsiteY7" fmla="*/ 548640 h 1135380"/>
                  <a:gd name="connsiteX8" fmla="*/ 57525 w 6540052"/>
                  <a:gd name="connsiteY8" fmla="*/ 31621 h 1135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40052" h="1135380">
                    <a:moveTo>
                      <a:pt x="31435" y="0"/>
                    </a:moveTo>
                    <a:lnTo>
                      <a:pt x="6350818" y="0"/>
                    </a:lnTo>
                    <a:cubicBezTo>
                      <a:pt x="6455329" y="0"/>
                      <a:pt x="6540052" y="84723"/>
                      <a:pt x="6540052" y="189234"/>
                    </a:cubicBezTo>
                    <a:lnTo>
                      <a:pt x="6540052" y="946146"/>
                    </a:lnTo>
                    <a:cubicBezTo>
                      <a:pt x="6540052" y="1050657"/>
                      <a:pt x="6455329" y="1135380"/>
                      <a:pt x="6350818" y="1135380"/>
                    </a:cubicBezTo>
                    <a:lnTo>
                      <a:pt x="0" y="1135380"/>
                    </a:lnTo>
                    <a:lnTo>
                      <a:pt x="57525" y="1065659"/>
                    </a:lnTo>
                    <a:cubicBezTo>
                      <a:pt x="157232" y="918073"/>
                      <a:pt x="215452" y="740156"/>
                      <a:pt x="215452" y="548640"/>
                    </a:cubicBezTo>
                    <a:cubicBezTo>
                      <a:pt x="215452" y="357125"/>
                      <a:pt x="157232" y="179207"/>
                      <a:pt x="57525" y="31621"/>
                    </a:cubicBezTo>
                    <a:close/>
                  </a:path>
                </a:pathLst>
              </a:custGeom>
              <a:solidFill>
                <a:srgbClr val="00B0F0">
                  <a:alpha val="14902"/>
                </a:srgbClr>
              </a:solidFill>
              <a:ln w="19050" cap="flat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149" name="组合 148">
                <a:extLst>
                  <a:ext uri="{FF2B5EF4-FFF2-40B4-BE49-F238E27FC236}">
                    <a16:creationId xmlns:a16="http://schemas.microsoft.com/office/drawing/2014/main" id="{5A185170-B2A0-4F1A-91BA-58AE3698FA14}"/>
                  </a:ext>
                </a:extLst>
              </p:cNvPr>
              <p:cNvGrpSpPr/>
              <p:nvPr userDrawn="1"/>
            </p:nvGrpSpPr>
            <p:grpSpPr>
              <a:xfrm>
                <a:off x="3746500" y="2641600"/>
                <a:ext cx="6508750" cy="171450"/>
                <a:chOff x="3746500" y="2641600"/>
                <a:chExt cx="6508750" cy="171450"/>
              </a:xfrm>
            </p:grpSpPr>
            <p:sp>
              <p:nvSpPr>
                <p:cNvPr id="290" name="任意多边形 40">
                  <a:extLst>
                    <a:ext uri="{FF2B5EF4-FFF2-40B4-BE49-F238E27FC236}">
                      <a16:creationId xmlns:a16="http://schemas.microsoft.com/office/drawing/2014/main" id="{5C5FEF27-0D85-42CE-9A06-E015489D21CE}"/>
                    </a:ext>
                  </a:extLst>
                </p:cNvPr>
                <p:cNvSpPr/>
                <p:nvPr/>
              </p:nvSpPr>
              <p:spPr>
                <a:xfrm>
                  <a:off x="3746500" y="2641600"/>
                  <a:ext cx="6508750" cy="171450"/>
                </a:xfrm>
                <a:custGeom>
                  <a:avLst/>
                  <a:gdLst>
                    <a:gd name="connsiteX0" fmla="*/ 0 w 6508750"/>
                    <a:gd name="connsiteY0" fmla="*/ 95250 h 171450"/>
                    <a:gd name="connsiteX1" fmla="*/ 584200 w 6508750"/>
                    <a:gd name="connsiteY1" fmla="*/ 95250 h 171450"/>
                    <a:gd name="connsiteX2" fmla="*/ 679450 w 6508750"/>
                    <a:gd name="connsiteY2" fmla="*/ 0 h 171450"/>
                    <a:gd name="connsiteX3" fmla="*/ 1346200 w 6508750"/>
                    <a:gd name="connsiteY3" fmla="*/ 0 h 171450"/>
                    <a:gd name="connsiteX4" fmla="*/ 1517650 w 6508750"/>
                    <a:gd name="connsiteY4" fmla="*/ 171450 h 171450"/>
                    <a:gd name="connsiteX5" fmla="*/ 3028950 w 6508750"/>
                    <a:gd name="connsiteY5" fmla="*/ 171450 h 171450"/>
                    <a:gd name="connsiteX6" fmla="*/ 3143250 w 6508750"/>
                    <a:gd name="connsiteY6" fmla="*/ 57150 h 171450"/>
                    <a:gd name="connsiteX7" fmla="*/ 6508750 w 6508750"/>
                    <a:gd name="connsiteY7" fmla="*/ 57150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508750" h="171450">
                      <a:moveTo>
                        <a:pt x="0" y="95250"/>
                      </a:moveTo>
                      <a:lnTo>
                        <a:pt x="584200" y="95250"/>
                      </a:lnTo>
                      <a:lnTo>
                        <a:pt x="679450" y="0"/>
                      </a:lnTo>
                      <a:lnTo>
                        <a:pt x="1346200" y="0"/>
                      </a:lnTo>
                      <a:lnTo>
                        <a:pt x="1517650" y="171450"/>
                      </a:lnTo>
                      <a:lnTo>
                        <a:pt x="3028950" y="171450"/>
                      </a:lnTo>
                      <a:lnTo>
                        <a:pt x="3143250" y="57150"/>
                      </a:lnTo>
                      <a:lnTo>
                        <a:pt x="6508750" y="57150"/>
                      </a:lnTo>
                    </a:path>
                  </a:pathLst>
                </a:custGeom>
                <a:noFill/>
                <a:ln w="1270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91" name="任意多边形 41">
                  <a:extLst>
                    <a:ext uri="{FF2B5EF4-FFF2-40B4-BE49-F238E27FC236}">
                      <a16:creationId xmlns:a16="http://schemas.microsoft.com/office/drawing/2014/main" id="{77DDE0DC-E47B-4C50-BDA7-1E4B041C8C5A}"/>
                    </a:ext>
                  </a:extLst>
                </p:cNvPr>
                <p:cNvSpPr/>
                <p:nvPr/>
              </p:nvSpPr>
              <p:spPr>
                <a:xfrm>
                  <a:off x="4148138" y="2641600"/>
                  <a:ext cx="3605212" cy="171450"/>
                </a:xfrm>
                <a:custGeom>
                  <a:avLst/>
                  <a:gdLst>
                    <a:gd name="connsiteX0" fmla="*/ 0 w 6508750"/>
                    <a:gd name="connsiteY0" fmla="*/ 95250 h 171450"/>
                    <a:gd name="connsiteX1" fmla="*/ 584200 w 6508750"/>
                    <a:gd name="connsiteY1" fmla="*/ 95250 h 171450"/>
                    <a:gd name="connsiteX2" fmla="*/ 679450 w 6508750"/>
                    <a:gd name="connsiteY2" fmla="*/ 0 h 171450"/>
                    <a:gd name="connsiteX3" fmla="*/ 1346200 w 6508750"/>
                    <a:gd name="connsiteY3" fmla="*/ 0 h 171450"/>
                    <a:gd name="connsiteX4" fmla="*/ 1517650 w 6508750"/>
                    <a:gd name="connsiteY4" fmla="*/ 171450 h 171450"/>
                    <a:gd name="connsiteX5" fmla="*/ 3028950 w 6508750"/>
                    <a:gd name="connsiteY5" fmla="*/ 171450 h 171450"/>
                    <a:gd name="connsiteX6" fmla="*/ 3143250 w 6508750"/>
                    <a:gd name="connsiteY6" fmla="*/ 57150 h 171450"/>
                    <a:gd name="connsiteX7" fmla="*/ 6508750 w 6508750"/>
                    <a:gd name="connsiteY7" fmla="*/ 57150 h 171450"/>
                    <a:gd name="connsiteX0-1" fmla="*/ 0 w 6508750"/>
                    <a:gd name="connsiteY0-2" fmla="*/ 95250 h 171450"/>
                    <a:gd name="connsiteX1-3" fmla="*/ 584200 w 6508750"/>
                    <a:gd name="connsiteY1-4" fmla="*/ 95250 h 171450"/>
                    <a:gd name="connsiteX2-5" fmla="*/ 679450 w 6508750"/>
                    <a:gd name="connsiteY2-6" fmla="*/ 0 h 171450"/>
                    <a:gd name="connsiteX3-7" fmla="*/ 1346200 w 6508750"/>
                    <a:gd name="connsiteY3-8" fmla="*/ 0 h 171450"/>
                    <a:gd name="connsiteX4-9" fmla="*/ 1517650 w 6508750"/>
                    <a:gd name="connsiteY4-10" fmla="*/ 171450 h 171450"/>
                    <a:gd name="connsiteX5-11" fmla="*/ 3028950 w 6508750"/>
                    <a:gd name="connsiteY5-12" fmla="*/ 171450 h 171450"/>
                    <a:gd name="connsiteX6-13" fmla="*/ 3143250 w 6508750"/>
                    <a:gd name="connsiteY6-14" fmla="*/ 57150 h 171450"/>
                    <a:gd name="connsiteX7-15" fmla="*/ 4006850 w 6508750"/>
                    <a:gd name="connsiteY7-16" fmla="*/ 53975 h 171450"/>
                    <a:gd name="connsiteX8" fmla="*/ 6508750 w 6508750"/>
                    <a:gd name="connsiteY8" fmla="*/ 57150 h 171450"/>
                    <a:gd name="connsiteX0-17" fmla="*/ 0 w 6508750"/>
                    <a:gd name="connsiteY0-18" fmla="*/ 95250 h 171450"/>
                    <a:gd name="connsiteX1-19" fmla="*/ 401638 w 6508750"/>
                    <a:gd name="connsiteY1-20" fmla="*/ 92075 h 171450"/>
                    <a:gd name="connsiteX2-21" fmla="*/ 584200 w 6508750"/>
                    <a:gd name="connsiteY2-22" fmla="*/ 95250 h 171450"/>
                    <a:gd name="connsiteX3-23" fmla="*/ 679450 w 6508750"/>
                    <a:gd name="connsiteY3-24" fmla="*/ 0 h 171450"/>
                    <a:gd name="connsiteX4-25" fmla="*/ 1346200 w 6508750"/>
                    <a:gd name="connsiteY4-26" fmla="*/ 0 h 171450"/>
                    <a:gd name="connsiteX5-27" fmla="*/ 1517650 w 6508750"/>
                    <a:gd name="connsiteY5-28" fmla="*/ 171450 h 171450"/>
                    <a:gd name="connsiteX6-29" fmla="*/ 3028950 w 6508750"/>
                    <a:gd name="connsiteY6-30" fmla="*/ 171450 h 171450"/>
                    <a:gd name="connsiteX7-31" fmla="*/ 3143250 w 6508750"/>
                    <a:gd name="connsiteY7-32" fmla="*/ 57150 h 171450"/>
                    <a:gd name="connsiteX8-33" fmla="*/ 4006850 w 6508750"/>
                    <a:gd name="connsiteY8-34" fmla="*/ 53975 h 171450"/>
                    <a:gd name="connsiteX9" fmla="*/ 6508750 w 6508750"/>
                    <a:gd name="connsiteY9" fmla="*/ 57150 h 171450"/>
                    <a:gd name="connsiteX0-35" fmla="*/ 0 w 6107112"/>
                    <a:gd name="connsiteY0-36" fmla="*/ 92075 h 171450"/>
                    <a:gd name="connsiteX1-37" fmla="*/ 182562 w 6107112"/>
                    <a:gd name="connsiteY1-38" fmla="*/ 95250 h 171450"/>
                    <a:gd name="connsiteX2-39" fmla="*/ 277812 w 6107112"/>
                    <a:gd name="connsiteY2-40" fmla="*/ 0 h 171450"/>
                    <a:gd name="connsiteX3-41" fmla="*/ 944562 w 6107112"/>
                    <a:gd name="connsiteY3-42" fmla="*/ 0 h 171450"/>
                    <a:gd name="connsiteX4-43" fmla="*/ 1116012 w 6107112"/>
                    <a:gd name="connsiteY4-44" fmla="*/ 171450 h 171450"/>
                    <a:gd name="connsiteX5-45" fmla="*/ 2627312 w 6107112"/>
                    <a:gd name="connsiteY5-46" fmla="*/ 171450 h 171450"/>
                    <a:gd name="connsiteX6-47" fmla="*/ 2741612 w 6107112"/>
                    <a:gd name="connsiteY6-48" fmla="*/ 57150 h 171450"/>
                    <a:gd name="connsiteX7-49" fmla="*/ 3605212 w 6107112"/>
                    <a:gd name="connsiteY7-50" fmla="*/ 53975 h 171450"/>
                    <a:gd name="connsiteX8-51" fmla="*/ 6107112 w 6107112"/>
                    <a:gd name="connsiteY8-52" fmla="*/ 57150 h 171450"/>
                    <a:gd name="connsiteX0-53" fmla="*/ 0 w 3605212"/>
                    <a:gd name="connsiteY0-54" fmla="*/ 92075 h 171450"/>
                    <a:gd name="connsiteX1-55" fmla="*/ 182562 w 3605212"/>
                    <a:gd name="connsiteY1-56" fmla="*/ 95250 h 171450"/>
                    <a:gd name="connsiteX2-57" fmla="*/ 277812 w 3605212"/>
                    <a:gd name="connsiteY2-58" fmla="*/ 0 h 171450"/>
                    <a:gd name="connsiteX3-59" fmla="*/ 944562 w 3605212"/>
                    <a:gd name="connsiteY3-60" fmla="*/ 0 h 171450"/>
                    <a:gd name="connsiteX4-61" fmla="*/ 1116012 w 3605212"/>
                    <a:gd name="connsiteY4-62" fmla="*/ 171450 h 171450"/>
                    <a:gd name="connsiteX5-63" fmla="*/ 2627312 w 3605212"/>
                    <a:gd name="connsiteY5-64" fmla="*/ 171450 h 171450"/>
                    <a:gd name="connsiteX6-65" fmla="*/ 2741612 w 3605212"/>
                    <a:gd name="connsiteY6-66" fmla="*/ 57150 h 171450"/>
                    <a:gd name="connsiteX7-67" fmla="*/ 3605212 w 3605212"/>
                    <a:gd name="connsiteY7-68" fmla="*/ 53975 h 1714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</a:cxnLst>
                  <a:rect l="l" t="t" r="r" b="b"/>
                  <a:pathLst>
                    <a:path w="3605212" h="171450">
                      <a:moveTo>
                        <a:pt x="0" y="92075"/>
                      </a:moveTo>
                      <a:lnTo>
                        <a:pt x="182562" y="95250"/>
                      </a:lnTo>
                      <a:lnTo>
                        <a:pt x="277812" y="0"/>
                      </a:lnTo>
                      <a:lnTo>
                        <a:pt x="944562" y="0"/>
                      </a:lnTo>
                      <a:lnTo>
                        <a:pt x="1116012" y="171450"/>
                      </a:lnTo>
                      <a:lnTo>
                        <a:pt x="2627312" y="171450"/>
                      </a:lnTo>
                      <a:lnTo>
                        <a:pt x="2741612" y="57150"/>
                      </a:lnTo>
                      <a:lnTo>
                        <a:pt x="3605212" y="53975"/>
                      </a:lnTo>
                    </a:path>
                  </a:pathLst>
                </a:custGeom>
                <a:noFill/>
                <a:ln w="28575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0" name="组合 149">
                <a:extLst>
                  <a:ext uri="{FF2B5EF4-FFF2-40B4-BE49-F238E27FC236}">
                    <a16:creationId xmlns:a16="http://schemas.microsoft.com/office/drawing/2014/main" id="{1C57D085-957B-48D8-B7AE-9685E47B3CC2}"/>
                  </a:ext>
                </a:extLst>
              </p:cNvPr>
              <p:cNvGrpSpPr/>
              <p:nvPr userDrawn="1"/>
            </p:nvGrpSpPr>
            <p:grpSpPr>
              <a:xfrm>
                <a:off x="6972300" y="4089400"/>
                <a:ext cx="2825750" cy="101600"/>
                <a:chOff x="6972300" y="4089400"/>
                <a:chExt cx="2825750" cy="101600"/>
              </a:xfrm>
            </p:grpSpPr>
            <p:sp>
              <p:nvSpPr>
                <p:cNvPr id="288" name="任意多边形 43">
                  <a:extLst>
                    <a:ext uri="{FF2B5EF4-FFF2-40B4-BE49-F238E27FC236}">
                      <a16:creationId xmlns:a16="http://schemas.microsoft.com/office/drawing/2014/main" id="{5E95888A-3EE3-4A9B-8D56-421B32F8BED4}"/>
                    </a:ext>
                  </a:extLst>
                </p:cNvPr>
                <p:cNvSpPr/>
                <p:nvPr/>
              </p:nvSpPr>
              <p:spPr>
                <a:xfrm>
                  <a:off x="6972300" y="4095750"/>
                  <a:ext cx="2825750" cy="95250"/>
                </a:xfrm>
                <a:custGeom>
                  <a:avLst/>
                  <a:gdLst>
                    <a:gd name="connsiteX0" fmla="*/ 0 w 2825750"/>
                    <a:gd name="connsiteY0" fmla="*/ 95250 h 95250"/>
                    <a:gd name="connsiteX1" fmla="*/ 609600 w 2825750"/>
                    <a:gd name="connsiteY1" fmla="*/ 95250 h 95250"/>
                    <a:gd name="connsiteX2" fmla="*/ 787400 w 2825750"/>
                    <a:gd name="connsiteY2" fmla="*/ 0 h 95250"/>
                    <a:gd name="connsiteX3" fmla="*/ 2825750 w 2825750"/>
                    <a:gd name="connsiteY3" fmla="*/ 0 h 952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25750" h="95250">
                      <a:moveTo>
                        <a:pt x="0" y="95250"/>
                      </a:moveTo>
                      <a:lnTo>
                        <a:pt x="609600" y="95250"/>
                      </a:lnTo>
                      <a:lnTo>
                        <a:pt x="787400" y="0"/>
                      </a:lnTo>
                      <a:lnTo>
                        <a:pt x="2825750" y="0"/>
                      </a:lnTo>
                    </a:path>
                  </a:pathLst>
                </a:custGeom>
                <a:noFill/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89" name="任意多边形 44">
                  <a:extLst>
                    <a:ext uri="{FF2B5EF4-FFF2-40B4-BE49-F238E27FC236}">
                      <a16:creationId xmlns:a16="http://schemas.microsoft.com/office/drawing/2014/main" id="{C38FB63F-D545-481D-9D48-5E7CCE58A0CE}"/>
                    </a:ext>
                  </a:extLst>
                </p:cNvPr>
                <p:cNvSpPr/>
                <p:nvPr/>
              </p:nvSpPr>
              <p:spPr>
                <a:xfrm>
                  <a:off x="7264400" y="4089400"/>
                  <a:ext cx="2286000" cy="101600"/>
                </a:xfrm>
                <a:custGeom>
                  <a:avLst/>
                  <a:gdLst>
                    <a:gd name="connsiteX0" fmla="*/ 0 w 2825750"/>
                    <a:gd name="connsiteY0" fmla="*/ 95250 h 95250"/>
                    <a:gd name="connsiteX1" fmla="*/ 609600 w 2825750"/>
                    <a:gd name="connsiteY1" fmla="*/ 95250 h 95250"/>
                    <a:gd name="connsiteX2" fmla="*/ 787400 w 2825750"/>
                    <a:gd name="connsiteY2" fmla="*/ 0 h 95250"/>
                    <a:gd name="connsiteX3" fmla="*/ 2825750 w 2825750"/>
                    <a:gd name="connsiteY3" fmla="*/ 0 h 95250"/>
                    <a:gd name="connsiteX0-1" fmla="*/ 0 w 2825750"/>
                    <a:gd name="connsiteY0-2" fmla="*/ 101600 h 101600"/>
                    <a:gd name="connsiteX1-3" fmla="*/ 609600 w 2825750"/>
                    <a:gd name="connsiteY1-4" fmla="*/ 101600 h 101600"/>
                    <a:gd name="connsiteX2-5" fmla="*/ 787400 w 2825750"/>
                    <a:gd name="connsiteY2-6" fmla="*/ 6350 h 101600"/>
                    <a:gd name="connsiteX3-7" fmla="*/ 2578100 w 2825750"/>
                    <a:gd name="connsiteY3-8" fmla="*/ 0 h 101600"/>
                    <a:gd name="connsiteX4" fmla="*/ 2825750 w 2825750"/>
                    <a:gd name="connsiteY4" fmla="*/ 6350 h 101600"/>
                    <a:gd name="connsiteX0-9" fmla="*/ 0 w 2825750"/>
                    <a:gd name="connsiteY0-10" fmla="*/ 101600 h 101600"/>
                    <a:gd name="connsiteX1-11" fmla="*/ 292100 w 2825750"/>
                    <a:gd name="connsiteY1-12" fmla="*/ 101600 h 101600"/>
                    <a:gd name="connsiteX2-13" fmla="*/ 609600 w 2825750"/>
                    <a:gd name="connsiteY2-14" fmla="*/ 101600 h 101600"/>
                    <a:gd name="connsiteX3-15" fmla="*/ 787400 w 2825750"/>
                    <a:gd name="connsiteY3-16" fmla="*/ 6350 h 101600"/>
                    <a:gd name="connsiteX4-17" fmla="*/ 2578100 w 2825750"/>
                    <a:gd name="connsiteY4-18" fmla="*/ 0 h 101600"/>
                    <a:gd name="connsiteX5" fmla="*/ 2825750 w 2825750"/>
                    <a:gd name="connsiteY5" fmla="*/ 6350 h 101600"/>
                    <a:gd name="connsiteX0-19" fmla="*/ 0 w 2533650"/>
                    <a:gd name="connsiteY0-20" fmla="*/ 101600 h 101600"/>
                    <a:gd name="connsiteX1-21" fmla="*/ 317500 w 2533650"/>
                    <a:gd name="connsiteY1-22" fmla="*/ 101600 h 101600"/>
                    <a:gd name="connsiteX2-23" fmla="*/ 495300 w 2533650"/>
                    <a:gd name="connsiteY2-24" fmla="*/ 6350 h 101600"/>
                    <a:gd name="connsiteX3-25" fmla="*/ 2286000 w 2533650"/>
                    <a:gd name="connsiteY3-26" fmla="*/ 0 h 101600"/>
                    <a:gd name="connsiteX4-27" fmla="*/ 2533650 w 2533650"/>
                    <a:gd name="connsiteY4-28" fmla="*/ 6350 h 101600"/>
                    <a:gd name="connsiteX0-29" fmla="*/ 0 w 2286000"/>
                    <a:gd name="connsiteY0-30" fmla="*/ 101600 h 101600"/>
                    <a:gd name="connsiteX1-31" fmla="*/ 317500 w 2286000"/>
                    <a:gd name="connsiteY1-32" fmla="*/ 101600 h 101600"/>
                    <a:gd name="connsiteX2-33" fmla="*/ 495300 w 2286000"/>
                    <a:gd name="connsiteY2-34" fmla="*/ 6350 h 101600"/>
                    <a:gd name="connsiteX3-35" fmla="*/ 2286000 w 2286000"/>
                    <a:gd name="connsiteY3-36" fmla="*/ 0 h 10160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</a:cxnLst>
                  <a:rect l="l" t="t" r="r" b="b"/>
                  <a:pathLst>
                    <a:path w="2286000" h="101600">
                      <a:moveTo>
                        <a:pt x="0" y="101600"/>
                      </a:moveTo>
                      <a:lnTo>
                        <a:pt x="317500" y="101600"/>
                      </a:lnTo>
                      <a:lnTo>
                        <a:pt x="495300" y="6350"/>
                      </a:lnTo>
                      <a:lnTo>
                        <a:pt x="2286000" y="0"/>
                      </a:lnTo>
                    </a:path>
                  </a:pathLst>
                </a:custGeom>
                <a:noFill/>
                <a:ln w="28575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51" name="文本框 150">
                <a:extLst>
                  <a:ext uri="{FF2B5EF4-FFF2-40B4-BE49-F238E27FC236}">
                    <a16:creationId xmlns:a16="http://schemas.microsoft.com/office/drawing/2014/main" id="{B69160CF-6B31-4F1D-8ED0-AC25EEA42972}"/>
                  </a:ext>
                </a:extLst>
              </p:cNvPr>
              <p:cNvSpPr txBox="1"/>
              <p:nvPr userDrawn="1"/>
            </p:nvSpPr>
            <p:spPr>
              <a:xfrm>
                <a:off x="6804304" y="2670889"/>
                <a:ext cx="3948678" cy="4890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b="1" spc="600" dirty="0">
                    <a:solidFill>
                      <a:srgbClr val="00B0F0"/>
                    </a:solidFill>
                    <a:cs typeface="+mn-ea"/>
                    <a:sym typeface="+mn-lt"/>
                  </a:rPr>
                  <a:t>IIIIIIIIIIIIIIII</a:t>
                </a:r>
                <a:endParaRPr lang="zh-CN" altLang="en-US" sz="1200" b="1" spc="600" dirty="0">
                  <a:solidFill>
                    <a:srgbClr val="00B0F0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152" name="组合 151">
                <a:extLst>
                  <a:ext uri="{FF2B5EF4-FFF2-40B4-BE49-F238E27FC236}">
                    <a16:creationId xmlns:a16="http://schemas.microsoft.com/office/drawing/2014/main" id="{3199267C-C2FD-4FCE-A835-CBD2483966E9}"/>
                  </a:ext>
                </a:extLst>
              </p:cNvPr>
              <p:cNvGrpSpPr/>
              <p:nvPr userDrawn="1"/>
            </p:nvGrpSpPr>
            <p:grpSpPr>
              <a:xfrm>
                <a:off x="4171950" y="4010025"/>
                <a:ext cx="3498850" cy="434717"/>
                <a:chOff x="4171950" y="4010025"/>
                <a:chExt cx="3498850" cy="434717"/>
              </a:xfrm>
            </p:grpSpPr>
            <p:sp>
              <p:nvSpPr>
                <p:cNvPr id="286" name="任意多边形 47">
                  <a:extLst>
                    <a:ext uri="{FF2B5EF4-FFF2-40B4-BE49-F238E27FC236}">
                      <a16:creationId xmlns:a16="http://schemas.microsoft.com/office/drawing/2014/main" id="{BF96006B-D344-4EFB-B2EC-F73904BF0008}"/>
                    </a:ext>
                  </a:extLst>
                </p:cNvPr>
                <p:cNvSpPr/>
                <p:nvPr/>
              </p:nvSpPr>
              <p:spPr>
                <a:xfrm>
                  <a:off x="4171950" y="4010025"/>
                  <a:ext cx="3498850" cy="327025"/>
                </a:xfrm>
                <a:custGeom>
                  <a:avLst/>
                  <a:gdLst>
                    <a:gd name="connsiteX0" fmla="*/ 0 w 3498850"/>
                    <a:gd name="connsiteY0" fmla="*/ 0 h 327025"/>
                    <a:gd name="connsiteX1" fmla="*/ 3498850 w 3498850"/>
                    <a:gd name="connsiteY1" fmla="*/ 0 h 327025"/>
                    <a:gd name="connsiteX2" fmla="*/ 3336925 w 3498850"/>
                    <a:gd name="connsiteY2" fmla="*/ 95250 h 327025"/>
                    <a:gd name="connsiteX3" fmla="*/ 2825750 w 3498850"/>
                    <a:gd name="connsiteY3" fmla="*/ 95250 h 327025"/>
                    <a:gd name="connsiteX4" fmla="*/ 2327275 w 3498850"/>
                    <a:gd name="connsiteY4" fmla="*/ 327025 h 327025"/>
                    <a:gd name="connsiteX5" fmla="*/ 1460500 w 3498850"/>
                    <a:gd name="connsiteY5" fmla="*/ 327025 h 327025"/>
                    <a:gd name="connsiteX6" fmla="*/ 1193800 w 3498850"/>
                    <a:gd name="connsiteY6" fmla="*/ 228600 h 327025"/>
                    <a:gd name="connsiteX7" fmla="*/ 187325 w 3498850"/>
                    <a:gd name="connsiteY7" fmla="*/ 228600 h 327025"/>
                    <a:gd name="connsiteX8" fmla="*/ 0 w 3498850"/>
                    <a:gd name="connsiteY8" fmla="*/ 0 h 3270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98850" h="327025">
                      <a:moveTo>
                        <a:pt x="0" y="0"/>
                      </a:moveTo>
                      <a:lnTo>
                        <a:pt x="3498850" y="0"/>
                      </a:lnTo>
                      <a:lnTo>
                        <a:pt x="3336925" y="95250"/>
                      </a:lnTo>
                      <a:lnTo>
                        <a:pt x="2825750" y="95250"/>
                      </a:lnTo>
                      <a:lnTo>
                        <a:pt x="2327275" y="327025"/>
                      </a:lnTo>
                      <a:lnTo>
                        <a:pt x="1460500" y="327025"/>
                      </a:lnTo>
                      <a:lnTo>
                        <a:pt x="1193800" y="228600"/>
                      </a:lnTo>
                      <a:lnTo>
                        <a:pt x="187325" y="22860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87" name="文本框 286">
                  <a:extLst>
                    <a:ext uri="{FF2B5EF4-FFF2-40B4-BE49-F238E27FC236}">
                      <a16:creationId xmlns:a16="http://schemas.microsoft.com/office/drawing/2014/main" id="{0827CCC4-A800-4929-9B15-FF5750F36882}"/>
                    </a:ext>
                  </a:extLst>
                </p:cNvPr>
                <p:cNvSpPr txBox="1"/>
                <p:nvPr/>
              </p:nvSpPr>
              <p:spPr>
                <a:xfrm>
                  <a:off x="4674186" y="4010025"/>
                  <a:ext cx="326152" cy="43471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endParaRPr lang="zh-CN" altLang="en-US" sz="1000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53" name="椭圆 152">
                <a:extLst>
                  <a:ext uri="{FF2B5EF4-FFF2-40B4-BE49-F238E27FC236}">
                    <a16:creationId xmlns:a16="http://schemas.microsoft.com/office/drawing/2014/main" id="{CE27C030-7EC1-443B-BA13-390A4A015826}"/>
                  </a:ext>
                </a:extLst>
              </p:cNvPr>
              <p:cNvSpPr/>
              <p:nvPr userDrawn="1"/>
            </p:nvSpPr>
            <p:spPr>
              <a:xfrm>
                <a:off x="2465386" y="2859088"/>
                <a:ext cx="1162050" cy="1149350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4" name="椭圆 153">
                <a:extLst>
                  <a:ext uri="{FF2B5EF4-FFF2-40B4-BE49-F238E27FC236}">
                    <a16:creationId xmlns:a16="http://schemas.microsoft.com/office/drawing/2014/main" id="{E0A0716A-44C9-4328-8F0A-1189C4F623F7}"/>
                  </a:ext>
                </a:extLst>
              </p:cNvPr>
              <p:cNvSpPr/>
              <p:nvPr userDrawn="1"/>
            </p:nvSpPr>
            <p:spPr>
              <a:xfrm>
                <a:off x="2395151" y="2789239"/>
                <a:ext cx="1302521" cy="1289048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55" name="椭圆 154">
                <a:extLst>
                  <a:ext uri="{FF2B5EF4-FFF2-40B4-BE49-F238E27FC236}">
                    <a16:creationId xmlns:a16="http://schemas.microsoft.com/office/drawing/2014/main" id="{565601CA-3FB7-47EB-89A5-C94018A556EA}"/>
                  </a:ext>
                </a:extLst>
              </p:cNvPr>
              <p:cNvSpPr/>
              <p:nvPr userDrawn="1"/>
            </p:nvSpPr>
            <p:spPr>
              <a:xfrm>
                <a:off x="2205867" y="2601914"/>
                <a:ext cx="1681088" cy="1663698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156" name="组合 155">
                <a:extLst>
                  <a:ext uri="{FF2B5EF4-FFF2-40B4-BE49-F238E27FC236}">
                    <a16:creationId xmlns:a16="http://schemas.microsoft.com/office/drawing/2014/main" id="{A6F9D2D4-FF04-4694-89B0-9272378DCC66}"/>
                  </a:ext>
                </a:extLst>
              </p:cNvPr>
              <p:cNvGrpSpPr/>
              <p:nvPr userDrawn="1"/>
            </p:nvGrpSpPr>
            <p:grpSpPr>
              <a:xfrm>
                <a:off x="2289174" y="2676526"/>
                <a:ext cx="1514475" cy="1514475"/>
                <a:chOff x="2295525" y="2682874"/>
                <a:chExt cx="1514475" cy="1514475"/>
              </a:xfrm>
            </p:grpSpPr>
            <p:sp>
              <p:nvSpPr>
                <p:cNvPr id="284" name="空心弧 283">
                  <a:extLst>
                    <a:ext uri="{FF2B5EF4-FFF2-40B4-BE49-F238E27FC236}">
                      <a16:creationId xmlns:a16="http://schemas.microsoft.com/office/drawing/2014/main" id="{B56A9E2D-6B0E-4B2E-8610-8E9F3BED77E0}"/>
                    </a:ext>
                  </a:extLst>
                </p:cNvPr>
                <p:cNvSpPr/>
                <p:nvPr/>
              </p:nvSpPr>
              <p:spPr>
                <a:xfrm>
                  <a:off x="2295525" y="2682874"/>
                  <a:ext cx="1514475" cy="1514475"/>
                </a:xfrm>
                <a:prstGeom prst="blockArc">
                  <a:avLst>
                    <a:gd name="adj1" fmla="val 13840185"/>
                    <a:gd name="adj2" fmla="val 18684229"/>
                    <a:gd name="adj3" fmla="val 3324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85" name="空心弧 284">
                  <a:extLst>
                    <a:ext uri="{FF2B5EF4-FFF2-40B4-BE49-F238E27FC236}">
                      <a16:creationId xmlns:a16="http://schemas.microsoft.com/office/drawing/2014/main" id="{1491F2B7-5C1E-4A23-9176-FD603FF186AF}"/>
                    </a:ext>
                  </a:extLst>
                </p:cNvPr>
                <p:cNvSpPr/>
                <p:nvPr/>
              </p:nvSpPr>
              <p:spPr>
                <a:xfrm rot="10800000">
                  <a:off x="2295525" y="2682874"/>
                  <a:ext cx="1514475" cy="1514475"/>
                </a:xfrm>
                <a:prstGeom prst="blockArc">
                  <a:avLst>
                    <a:gd name="adj1" fmla="val 13840185"/>
                    <a:gd name="adj2" fmla="val 18684229"/>
                    <a:gd name="adj3" fmla="val 3324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7" name="组合 156">
                <a:extLst>
                  <a:ext uri="{FF2B5EF4-FFF2-40B4-BE49-F238E27FC236}">
                    <a16:creationId xmlns:a16="http://schemas.microsoft.com/office/drawing/2014/main" id="{C59B5BF3-7F1F-4264-B83A-28A50BFE2015}"/>
                  </a:ext>
                </a:extLst>
              </p:cNvPr>
              <p:cNvGrpSpPr/>
              <p:nvPr userDrawn="1"/>
            </p:nvGrpSpPr>
            <p:grpSpPr>
              <a:xfrm>
                <a:off x="1908172" y="2295524"/>
                <a:ext cx="2276478" cy="2276478"/>
                <a:chOff x="1908172" y="2295524"/>
                <a:chExt cx="2276478" cy="2276478"/>
              </a:xfrm>
            </p:grpSpPr>
            <p:sp>
              <p:nvSpPr>
                <p:cNvPr id="282" name="空心弧 281">
                  <a:extLst>
                    <a:ext uri="{FF2B5EF4-FFF2-40B4-BE49-F238E27FC236}">
                      <a16:creationId xmlns:a16="http://schemas.microsoft.com/office/drawing/2014/main" id="{840B0F7E-1A23-4611-9D75-B096DC9F0473}"/>
                    </a:ext>
                  </a:extLst>
                </p:cNvPr>
                <p:cNvSpPr/>
                <p:nvPr/>
              </p:nvSpPr>
              <p:spPr>
                <a:xfrm>
                  <a:off x="1908172" y="2295524"/>
                  <a:ext cx="2276478" cy="2276478"/>
                </a:xfrm>
                <a:prstGeom prst="blockArc">
                  <a:avLst>
                    <a:gd name="adj1" fmla="val 10850737"/>
                    <a:gd name="adj2" fmla="val 15269361"/>
                    <a:gd name="adj3" fmla="val 101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83" name="空心弧 282">
                  <a:extLst>
                    <a:ext uri="{FF2B5EF4-FFF2-40B4-BE49-F238E27FC236}">
                      <a16:creationId xmlns:a16="http://schemas.microsoft.com/office/drawing/2014/main" id="{AAD3AAA8-D2B6-46E4-82C4-1ECD435DC9CC}"/>
                    </a:ext>
                  </a:extLst>
                </p:cNvPr>
                <p:cNvSpPr/>
                <p:nvPr/>
              </p:nvSpPr>
              <p:spPr>
                <a:xfrm rot="10800000">
                  <a:off x="1908172" y="2295524"/>
                  <a:ext cx="2276478" cy="2276478"/>
                </a:xfrm>
                <a:prstGeom prst="blockArc">
                  <a:avLst>
                    <a:gd name="adj1" fmla="val 10850737"/>
                    <a:gd name="adj2" fmla="val 15269361"/>
                    <a:gd name="adj3" fmla="val 1010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8" name="组合 157">
                <a:extLst>
                  <a:ext uri="{FF2B5EF4-FFF2-40B4-BE49-F238E27FC236}">
                    <a16:creationId xmlns:a16="http://schemas.microsoft.com/office/drawing/2014/main" id="{BEEA9FAF-8A7D-4081-8D2F-9D7C51A892EF}"/>
                  </a:ext>
                </a:extLst>
              </p:cNvPr>
              <p:cNvGrpSpPr/>
              <p:nvPr userDrawn="1"/>
            </p:nvGrpSpPr>
            <p:grpSpPr>
              <a:xfrm rot="10800000">
                <a:off x="2116928" y="2504281"/>
                <a:ext cx="1858967" cy="1858964"/>
                <a:chOff x="2116928" y="2504281"/>
                <a:chExt cx="1858967" cy="1858964"/>
              </a:xfrm>
            </p:grpSpPr>
            <p:sp>
              <p:nvSpPr>
                <p:cNvPr id="280" name="空心弧 279">
                  <a:extLst>
                    <a:ext uri="{FF2B5EF4-FFF2-40B4-BE49-F238E27FC236}">
                      <a16:creationId xmlns:a16="http://schemas.microsoft.com/office/drawing/2014/main" id="{7EA59823-1E81-4C1F-9098-F7F78B51BC43}"/>
                    </a:ext>
                  </a:extLst>
                </p:cNvPr>
                <p:cNvSpPr/>
                <p:nvPr/>
              </p:nvSpPr>
              <p:spPr>
                <a:xfrm>
                  <a:off x="2116932" y="2504282"/>
                  <a:ext cx="1858963" cy="1858963"/>
                </a:xfrm>
                <a:prstGeom prst="blockArc">
                  <a:avLst>
                    <a:gd name="adj1" fmla="val 13840185"/>
                    <a:gd name="adj2" fmla="val 18639104"/>
                    <a:gd name="adj3" fmla="val 1828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81" name="空心弧 280">
                  <a:extLst>
                    <a:ext uri="{FF2B5EF4-FFF2-40B4-BE49-F238E27FC236}">
                      <a16:creationId xmlns:a16="http://schemas.microsoft.com/office/drawing/2014/main" id="{E3BE746E-2829-4603-A007-88A32770947F}"/>
                    </a:ext>
                  </a:extLst>
                </p:cNvPr>
                <p:cNvSpPr/>
                <p:nvPr/>
              </p:nvSpPr>
              <p:spPr>
                <a:xfrm rot="10800000">
                  <a:off x="2116928" y="2504281"/>
                  <a:ext cx="1858963" cy="1858963"/>
                </a:xfrm>
                <a:prstGeom prst="blockArc">
                  <a:avLst>
                    <a:gd name="adj1" fmla="val 13840185"/>
                    <a:gd name="adj2" fmla="val 18639104"/>
                    <a:gd name="adj3" fmla="val 1828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9" name="组合 158">
                <a:extLst>
                  <a:ext uri="{FF2B5EF4-FFF2-40B4-BE49-F238E27FC236}">
                    <a16:creationId xmlns:a16="http://schemas.microsoft.com/office/drawing/2014/main" id="{9EBD639F-CDF8-4E0D-86DA-2BD2F69F99EB}"/>
                  </a:ext>
                </a:extLst>
              </p:cNvPr>
              <p:cNvGrpSpPr/>
              <p:nvPr userDrawn="1"/>
            </p:nvGrpSpPr>
            <p:grpSpPr>
              <a:xfrm>
                <a:off x="1943098" y="2330450"/>
                <a:ext cx="2206626" cy="2206627"/>
                <a:chOff x="1943100" y="2330449"/>
                <a:chExt cx="2206626" cy="2206627"/>
              </a:xfrm>
            </p:grpSpPr>
            <p:sp>
              <p:nvSpPr>
                <p:cNvPr id="278" name="空心弧 277">
                  <a:extLst>
                    <a:ext uri="{FF2B5EF4-FFF2-40B4-BE49-F238E27FC236}">
                      <a16:creationId xmlns:a16="http://schemas.microsoft.com/office/drawing/2014/main" id="{2F5C7CCD-D7E1-4509-B3C5-8EFEDDB97A99}"/>
                    </a:ext>
                  </a:extLst>
                </p:cNvPr>
                <p:cNvSpPr/>
                <p:nvPr/>
              </p:nvSpPr>
              <p:spPr>
                <a:xfrm>
                  <a:off x="1943100" y="2330450"/>
                  <a:ext cx="2206626" cy="2206626"/>
                </a:xfrm>
                <a:prstGeom prst="blockArc">
                  <a:avLst>
                    <a:gd name="adj1" fmla="val 11399784"/>
                    <a:gd name="adj2" fmla="val 14950040"/>
                    <a:gd name="adj3" fmla="val 917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79" name="空心弧 278">
                  <a:extLst>
                    <a:ext uri="{FF2B5EF4-FFF2-40B4-BE49-F238E27FC236}">
                      <a16:creationId xmlns:a16="http://schemas.microsoft.com/office/drawing/2014/main" id="{22BFD142-D041-4B87-B0FD-0B7F4F536A7E}"/>
                    </a:ext>
                  </a:extLst>
                </p:cNvPr>
                <p:cNvSpPr/>
                <p:nvPr/>
              </p:nvSpPr>
              <p:spPr>
                <a:xfrm rot="10800000">
                  <a:off x="1943100" y="2330449"/>
                  <a:ext cx="2206626" cy="2206626"/>
                </a:xfrm>
                <a:prstGeom prst="blockArc">
                  <a:avLst>
                    <a:gd name="adj1" fmla="val 11399784"/>
                    <a:gd name="adj2" fmla="val 14950040"/>
                    <a:gd name="adj3" fmla="val 917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60" name="组合 159">
                <a:extLst>
                  <a:ext uri="{FF2B5EF4-FFF2-40B4-BE49-F238E27FC236}">
                    <a16:creationId xmlns:a16="http://schemas.microsoft.com/office/drawing/2014/main" id="{0215A717-597E-48DD-A0FD-8156626BAD8E}"/>
                  </a:ext>
                </a:extLst>
              </p:cNvPr>
              <p:cNvGrpSpPr/>
              <p:nvPr userDrawn="1"/>
            </p:nvGrpSpPr>
            <p:grpSpPr>
              <a:xfrm>
                <a:off x="1873246" y="2260600"/>
                <a:ext cx="2346326" cy="2346326"/>
                <a:chOff x="1873246" y="2260600"/>
                <a:chExt cx="2346326" cy="2346326"/>
              </a:xfrm>
            </p:grpSpPr>
            <p:sp>
              <p:nvSpPr>
                <p:cNvPr id="276" name="空心弧 275">
                  <a:extLst>
                    <a:ext uri="{FF2B5EF4-FFF2-40B4-BE49-F238E27FC236}">
                      <a16:creationId xmlns:a16="http://schemas.microsoft.com/office/drawing/2014/main" id="{0FDB2B38-6EC0-4A3B-86DC-02C904664EEE}"/>
                    </a:ext>
                  </a:extLst>
                </p:cNvPr>
                <p:cNvSpPr/>
                <p:nvPr/>
              </p:nvSpPr>
              <p:spPr>
                <a:xfrm>
                  <a:off x="1873246" y="2260600"/>
                  <a:ext cx="2346326" cy="2346326"/>
                </a:xfrm>
                <a:prstGeom prst="blockArc">
                  <a:avLst>
                    <a:gd name="adj1" fmla="val 12184043"/>
                    <a:gd name="adj2" fmla="val 14347839"/>
                    <a:gd name="adj3" fmla="val 994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77" name="空心弧 276">
                  <a:extLst>
                    <a:ext uri="{FF2B5EF4-FFF2-40B4-BE49-F238E27FC236}">
                      <a16:creationId xmlns:a16="http://schemas.microsoft.com/office/drawing/2014/main" id="{FEF15B71-AD38-46C6-B40B-0A865427E045}"/>
                    </a:ext>
                  </a:extLst>
                </p:cNvPr>
                <p:cNvSpPr/>
                <p:nvPr/>
              </p:nvSpPr>
              <p:spPr>
                <a:xfrm rot="10800000">
                  <a:off x="1873246" y="2260600"/>
                  <a:ext cx="2346326" cy="2346326"/>
                </a:xfrm>
                <a:prstGeom prst="blockArc">
                  <a:avLst>
                    <a:gd name="adj1" fmla="val 12184043"/>
                    <a:gd name="adj2" fmla="val 14347839"/>
                    <a:gd name="adj3" fmla="val 994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61" name="组合 160">
                <a:extLst>
                  <a:ext uri="{FF2B5EF4-FFF2-40B4-BE49-F238E27FC236}">
                    <a16:creationId xmlns:a16="http://schemas.microsoft.com/office/drawing/2014/main" id="{395DFD85-C26D-47F0-BF10-D52248FA43B9}"/>
                  </a:ext>
                </a:extLst>
              </p:cNvPr>
              <p:cNvGrpSpPr/>
              <p:nvPr userDrawn="1"/>
            </p:nvGrpSpPr>
            <p:grpSpPr>
              <a:xfrm>
                <a:off x="1838321" y="2225675"/>
                <a:ext cx="2416176" cy="2416176"/>
                <a:chOff x="1838321" y="2225675"/>
                <a:chExt cx="2416176" cy="2416176"/>
              </a:xfrm>
            </p:grpSpPr>
            <p:sp>
              <p:nvSpPr>
                <p:cNvPr id="274" name="空心弧 273">
                  <a:extLst>
                    <a:ext uri="{FF2B5EF4-FFF2-40B4-BE49-F238E27FC236}">
                      <a16:creationId xmlns:a16="http://schemas.microsoft.com/office/drawing/2014/main" id="{85B7574A-6657-4CA5-B74A-A0C38C024AB5}"/>
                    </a:ext>
                  </a:extLst>
                </p:cNvPr>
                <p:cNvSpPr/>
                <p:nvPr/>
              </p:nvSpPr>
              <p:spPr>
                <a:xfrm>
                  <a:off x="1838321" y="2225675"/>
                  <a:ext cx="2416176" cy="2416176"/>
                </a:xfrm>
                <a:prstGeom prst="blockArc">
                  <a:avLst>
                    <a:gd name="adj1" fmla="val 11889395"/>
                    <a:gd name="adj2" fmla="val 14347839"/>
                    <a:gd name="adj3" fmla="val 994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75" name="空心弧 274">
                  <a:extLst>
                    <a:ext uri="{FF2B5EF4-FFF2-40B4-BE49-F238E27FC236}">
                      <a16:creationId xmlns:a16="http://schemas.microsoft.com/office/drawing/2014/main" id="{FCF4DF2A-414A-4E89-A4F8-DA19A2B27667}"/>
                    </a:ext>
                  </a:extLst>
                </p:cNvPr>
                <p:cNvSpPr/>
                <p:nvPr/>
              </p:nvSpPr>
              <p:spPr>
                <a:xfrm rot="10800000">
                  <a:off x="1838321" y="2225675"/>
                  <a:ext cx="2416176" cy="2416176"/>
                </a:xfrm>
                <a:prstGeom prst="blockArc">
                  <a:avLst>
                    <a:gd name="adj1" fmla="val 11889395"/>
                    <a:gd name="adj2" fmla="val 14347839"/>
                    <a:gd name="adj3" fmla="val 994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62" name="椭圆 161">
                <a:extLst>
                  <a:ext uri="{FF2B5EF4-FFF2-40B4-BE49-F238E27FC236}">
                    <a16:creationId xmlns:a16="http://schemas.microsoft.com/office/drawing/2014/main" id="{F8FD87F2-860A-4741-8B0E-B5798C2C01A0}"/>
                  </a:ext>
                </a:extLst>
              </p:cNvPr>
              <p:cNvSpPr/>
              <p:nvPr userDrawn="1"/>
            </p:nvSpPr>
            <p:spPr>
              <a:xfrm>
                <a:off x="2073667" y="3623469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3" name="椭圆 162">
                <a:extLst>
                  <a:ext uri="{FF2B5EF4-FFF2-40B4-BE49-F238E27FC236}">
                    <a16:creationId xmlns:a16="http://schemas.microsoft.com/office/drawing/2014/main" id="{CDC62ACE-D0BC-4D69-AFD7-0AB1FC69BAA0}"/>
                  </a:ext>
                </a:extLst>
              </p:cNvPr>
              <p:cNvSpPr/>
              <p:nvPr userDrawn="1"/>
            </p:nvSpPr>
            <p:spPr>
              <a:xfrm>
                <a:off x="2180828" y="3915569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4" name="椭圆 163">
                <a:extLst>
                  <a:ext uri="{FF2B5EF4-FFF2-40B4-BE49-F238E27FC236}">
                    <a16:creationId xmlns:a16="http://schemas.microsoft.com/office/drawing/2014/main" id="{2A9A5610-A8BF-4543-BAC4-6454B4C22FA2}"/>
                  </a:ext>
                </a:extLst>
              </p:cNvPr>
              <p:cNvSpPr/>
              <p:nvPr userDrawn="1"/>
            </p:nvSpPr>
            <p:spPr>
              <a:xfrm>
                <a:off x="2390378" y="4136232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5" name="椭圆 164">
                <a:extLst>
                  <a:ext uri="{FF2B5EF4-FFF2-40B4-BE49-F238E27FC236}">
                    <a16:creationId xmlns:a16="http://schemas.microsoft.com/office/drawing/2014/main" id="{DC5F21BC-B22A-4934-A87C-026219E10885}"/>
                  </a:ext>
                </a:extLst>
              </p:cNvPr>
              <p:cNvSpPr/>
              <p:nvPr userDrawn="1"/>
            </p:nvSpPr>
            <p:spPr>
              <a:xfrm>
                <a:off x="2650728" y="4292999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6" name="椭圆 165">
                <a:extLst>
                  <a:ext uri="{FF2B5EF4-FFF2-40B4-BE49-F238E27FC236}">
                    <a16:creationId xmlns:a16="http://schemas.microsoft.com/office/drawing/2014/main" id="{E7259211-4FE6-4E7F-9963-E8632C120E97}"/>
                  </a:ext>
                </a:extLst>
              </p:cNvPr>
              <p:cNvSpPr/>
              <p:nvPr userDrawn="1"/>
            </p:nvSpPr>
            <p:spPr>
              <a:xfrm>
                <a:off x="2942828" y="4363244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7" name="椭圆 166">
                <a:extLst>
                  <a:ext uri="{FF2B5EF4-FFF2-40B4-BE49-F238E27FC236}">
                    <a16:creationId xmlns:a16="http://schemas.microsoft.com/office/drawing/2014/main" id="{390A8BAF-CD1A-43F0-A6A6-1B3C2373E87C}"/>
                  </a:ext>
                </a:extLst>
              </p:cNvPr>
              <p:cNvSpPr/>
              <p:nvPr userDrawn="1"/>
            </p:nvSpPr>
            <p:spPr>
              <a:xfrm>
                <a:off x="3254177" y="4335859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68" name="椭圆 167">
                <a:extLst>
                  <a:ext uri="{FF2B5EF4-FFF2-40B4-BE49-F238E27FC236}">
                    <a16:creationId xmlns:a16="http://schemas.microsoft.com/office/drawing/2014/main" id="{EDDFA95F-AE42-4870-825C-CA8CD58BF26D}"/>
                  </a:ext>
                </a:extLst>
              </p:cNvPr>
              <p:cNvSpPr/>
              <p:nvPr userDrawn="1"/>
            </p:nvSpPr>
            <p:spPr>
              <a:xfrm>
                <a:off x="3539927" y="4220768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169" name="组合 168">
                <a:extLst>
                  <a:ext uri="{FF2B5EF4-FFF2-40B4-BE49-F238E27FC236}">
                    <a16:creationId xmlns:a16="http://schemas.microsoft.com/office/drawing/2014/main" id="{2132425C-62D4-4DA3-AA0C-0E6554315431}"/>
                  </a:ext>
                </a:extLst>
              </p:cNvPr>
              <p:cNvGrpSpPr/>
              <p:nvPr userDrawn="1"/>
            </p:nvGrpSpPr>
            <p:grpSpPr>
              <a:xfrm>
                <a:off x="2215387" y="2604295"/>
                <a:ext cx="1662141" cy="1668441"/>
                <a:chOff x="5256132" y="2592054"/>
                <a:chExt cx="1679735" cy="1686101"/>
              </a:xfrm>
            </p:grpSpPr>
            <p:cxnSp>
              <p:nvCxnSpPr>
                <p:cNvPr id="178" name="直接连接符 177">
                  <a:extLst>
                    <a:ext uri="{FF2B5EF4-FFF2-40B4-BE49-F238E27FC236}">
                      <a16:creationId xmlns:a16="http://schemas.microsoft.com/office/drawing/2014/main" id="{2BEFD32E-9578-4265-BC96-EFA97E786D06}"/>
                    </a:ext>
                  </a:extLst>
                </p:cNvPr>
                <p:cNvCxnSpPr/>
                <p:nvPr/>
              </p:nvCxnSpPr>
              <p:spPr>
                <a:xfrm>
                  <a:off x="6096000" y="259842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9" name="直接连接符 178">
                  <a:extLst>
                    <a:ext uri="{FF2B5EF4-FFF2-40B4-BE49-F238E27FC236}">
                      <a16:creationId xmlns:a16="http://schemas.microsoft.com/office/drawing/2014/main" id="{3ADEA7CB-55E1-4386-926D-BB8FCC49F438}"/>
                    </a:ext>
                  </a:extLst>
                </p:cNvPr>
                <p:cNvCxnSpPr/>
                <p:nvPr/>
              </p:nvCxnSpPr>
              <p:spPr>
                <a:xfrm>
                  <a:off x="6096000" y="423910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0" name="直接连接符 179">
                  <a:extLst>
                    <a:ext uri="{FF2B5EF4-FFF2-40B4-BE49-F238E27FC236}">
                      <a16:creationId xmlns:a16="http://schemas.microsoft.com/office/drawing/2014/main" id="{81438B71-61A5-48EE-889D-53DB43A341D2}"/>
                    </a:ext>
                  </a:extLst>
                </p:cNvPr>
                <p:cNvCxnSpPr/>
                <p:nvPr/>
              </p:nvCxnSpPr>
              <p:spPr>
                <a:xfrm rot="5400000">
                  <a:off x="6916341" y="340947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直接连接符 180">
                  <a:extLst>
                    <a:ext uri="{FF2B5EF4-FFF2-40B4-BE49-F238E27FC236}">
                      <a16:creationId xmlns:a16="http://schemas.microsoft.com/office/drawing/2014/main" id="{9A8E389D-F4A5-4254-9B81-327CD31CFFDB}"/>
                    </a:ext>
                  </a:extLst>
                </p:cNvPr>
                <p:cNvCxnSpPr/>
                <p:nvPr/>
              </p:nvCxnSpPr>
              <p:spPr>
                <a:xfrm rot="5400000">
                  <a:off x="5275659" y="340947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直接连接符 181">
                  <a:extLst>
                    <a:ext uri="{FF2B5EF4-FFF2-40B4-BE49-F238E27FC236}">
                      <a16:creationId xmlns:a16="http://schemas.microsoft.com/office/drawing/2014/main" id="{D997DF77-28BD-4FF0-80D2-3E285755823A}"/>
                    </a:ext>
                  </a:extLst>
                </p:cNvPr>
                <p:cNvCxnSpPr/>
                <p:nvPr/>
              </p:nvCxnSpPr>
              <p:spPr>
                <a:xfrm rot="2700000">
                  <a:off x="6676070" y="282940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直接连接符 182">
                  <a:extLst>
                    <a:ext uri="{FF2B5EF4-FFF2-40B4-BE49-F238E27FC236}">
                      <a16:creationId xmlns:a16="http://schemas.microsoft.com/office/drawing/2014/main" id="{B0691750-FBEE-4E3A-B9C3-0F4BF1E9353E}"/>
                    </a:ext>
                  </a:extLst>
                </p:cNvPr>
                <p:cNvCxnSpPr/>
                <p:nvPr/>
              </p:nvCxnSpPr>
              <p:spPr>
                <a:xfrm rot="2700000">
                  <a:off x="5515932" y="398954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4" name="直接连接符 183">
                  <a:extLst>
                    <a:ext uri="{FF2B5EF4-FFF2-40B4-BE49-F238E27FC236}">
                      <a16:creationId xmlns:a16="http://schemas.microsoft.com/office/drawing/2014/main" id="{27EDDB6E-5D17-4462-BC52-510B9B3B4318}"/>
                    </a:ext>
                  </a:extLst>
                </p:cNvPr>
                <p:cNvCxnSpPr/>
                <p:nvPr/>
              </p:nvCxnSpPr>
              <p:spPr>
                <a:xfrm rot="8100000">
                  <a:off x="6682637" y="398297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5" name="直接连接符 184">
                  <a:extLst>
                    <a:ext uri="{FF2B5EF4-FFF2-40B4-BE49-F238E27FC236}">
                      <a16:creationId xmlns:a16="http://schemas.microsoft.com/office/drawing/2014/main" id="{79B023DD-6384-4CA7-AC39-68745829F336}"/>
                    </a:ext>
                  </a:extLst>
                </p:cNvPr>
                <p:cNvCxnSpPr/>
                <p:nvPr/>
              </p:nvCxnSpPr>
              <p:spPr>
                <a:xfrm rot="8100000">
                  <a:off x="5522499" y="282283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直接连接符 185">
                  <a:extLst>
                    <a:ext uri="{FF2B5EF4-FFF2-40B4-BE49-F238E27FC236}">
                      <a16:creationId xmlns:a16="http://schemas.microsoft.com/office/drawing/2014/main" id="{8D457C17-6E1A-4EFF-AC24-BE773443B9DD}"/>
                    </a:ext>
                  </a:extLst>
                </p:cNvPr>
                <p:cNvCxnSpPr/>
                <p:nvPr/>
              </p:nvCxnSpPr>
              <p:spPr>
                <a:xfrm rot="900000">
                  <a:off x="6307118" y="262157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7" name="直接连接符 186">
                  <a:extLst>
                    <a:ext uri="{FF2B5EF4-FFF2-40B4-BE49-F238E27FC236}">
                      <a16:creationId xmlns:a16="http://schemas.microsoft.com/office/drawing/2014/main" id="{D66B8F63-95E3-4476-9D0A-30CF56F6982E}"/>
                    </a:ext>
                  </a:extLst>
                </p:cNvPr>
                <p:cNvCxnSpPr/>
                <p:nvPr/>
              </p:nvCxnSpPr>
              <p:spPr>
                <a:xfrm rot="900000">
                  <a:off x="5882478" y="420634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8" name="直接连接符 187">
                  <a:extLst>
                    <a:ext uri="{FF2B5EF4-FFF2-40B4-BE49-F238E27FC236}">
                      <a16:creationId xmlns:a16="http://schemas.microsoft.com/office/drawing/2014/main" id="{7F0CDD7B-D50E-4D72-8806-E7475D8FB408}"/>
                    </a:ext>
                  </a:extLst>
                </p:cNvPr>
                <p:cNvCxnSpPr/>
                <p:nvPr/>
              </p:nvCxnSpPr>
              <p:spPr>
                <a:xfrm rot="6300000">
                  <a:off x="6889591" y="361730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直接连接符 188">
                  <a:extLst>
                    <a:ext uri="{FF2B5EF4-FFF2-40B4-BE49-F238E27FC236}">
                      <a16:creationId xmlns:a16="http://schemas.microsoft.com/office/drawing/2014/main" id="{DAE6CE04-89AD-4F81-98A5-AEE7B6A502B3}"/>
                    </a:ext>
                  </a:extLst>
                </p:cNvPr>
                <p:cNvCxnSpPr/>
                <p:nvPr/>
              </p:nvCxnSpPr>
              <p:spPr>
                <a:xfrm rot="6300000">
                  <a:off x="5304813" y="319266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0" name="直接连接符 189">
                  <a:extLst>
                    <a:ext uri="{FF2B5EF4-FFF2-40B4-BE49-F238E27FC236}">
                      <a16:creationId xmlns:a16="http://schemas.microsoft.com/office/drawing/2014/main" id="{B295AED3-6B43-4EFC-837E-870041D9BAD1}"/>
                    </a:ext>
                  </a:extLst>
                </p:cNvPr>
                <p:cNvCxnSpPr/>
                <p:nvPr/>
              </p:nvCxnSpPr>
              <p:spPr>
                <a:xfrm rot="3600000">
                  <a:off x="6807639" y="299481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1" name="直接连接符 190">
                  <a:extLst>
                    <a:ext uri="{FF2B5EF4-FFF2-40B4-BE49-F238E27FC236}">
                      <a16:creationId xmlns:a16="http://schemas.microsoft.com/office/drawing/2014/main" id="{36301848-6FB7-425C-B93A-260251117560}"/>
                    </a:ext>
                  </a:extLst>
                </p:cNvPr>
                <p:cNvCxnSpPr/>
                <p:nvPr/>
              </p:nvCxnSpPr>
              <p:spPr>
                <a:xfrm rot="3600000">
                  <a:off x="5386767" y="381515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直接连接符 191">
                  <a:extLst>
                    <a:ext uri="{FF2B5EF4-FFF2-40B4-BE49-F238E27FC236}">
                      <a16:creationId xmlns:a16="http://schemas.microsoft.com/office/drawing/2014/main" id="{BDEFE5F3-52F7-4CA7-8439-A62A0C29C7A0}"/>
                    </a:ext>
                  </a:extLst>
                </p:cNvPr>
                <p:cNvCxnSpPr/>
                <p:nvPr/>
              </p:nvCxnSpPr>
              <p:spPr>
                <a:xfrm rot="9000000">
                  <a:off x="6515417" y="411078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直接连接符 192">
                  <a:extLst>
                    <a:ext uri="{FF2B5EF4-FFF2-40B4-BE49-F238E27FC236}">
                      <a16:creationId xmlns:a16="http://schemas.microsoft.com/office/drawing/2014/main" id="{492FC3D9-5C85-456C-ACE4-5A02D96B4049}"/>
                    </a:ext>
                  </a:extLst>
                </p:cNvPr>
                <p:cNvCxnSpPr/>
                <p:nvPr/>
              </p:nvCxnSpPr>
              <p:spPr>
                <a:xfrm rot="9000000">
                  <a:off x="5695076" y="268990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直接连接符 193">
                  <a:extLst>
                    <a:ext uri="{FF2B5EF4-FFF2-40B4-BE49-F238E27FC236}">
                      <a16:creationId xmlns:a16="http://schemas.microsoft.com/office/drawing/2014/main" id="{6F21CB0E-C849-4946-BE14-21E37F91968D}"/>
                    </a:ext>
                  </a:extLst>
                </p:cNvPr>
                <p:cNvCxnSpPr/>
                <p:nvPr/>
              </p:nvCxnSpPr>
              <p:spPr>
                <a:xfrm rot="20700000">
                  <a:off x="5884882" y="262157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5" name="直接连接符 194">
                  <a:extLst>
                    <a:ext uri="{FF2B5EF4-FFF2-40B4-BE49-F238E27FC236}">
                      <a16:creationId xmlns:a16="http://schemas.microsoft.com/office/drawing/2014/main" id="{2C00E56D-8066-4096-B1ED-014C5254C35E}"/>
                    </a:ext>
                  </a:extLst>
                </p:cNvPr>
                <p:cNvCxnSpPr/>
                <p:nvPr/>
              </p:nvCxnSpPr>
              <p:spPr>
                <a:xfrm rot="20700000">
                  <a:off x="6309522" y="420634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6" name="直接连接符 195">
                  <a:extLst>
                    <a:ext uri="{FF2B5EF4-FFF2-40B4-BE49-F238E27FC236}">
                      <a16:creationId xmlns:a16="http://schemas.microsoft.com/office/drawing/2014/main" id="{B8ACA916-C6D4-4480-9925-390432F72B0D}"/>
                    </a:ext>
                  </a:extLst>
                </p:cNvPr>
                <p:cNvCxnSpPr/>
                <p:nvPr/>
              </p:nvCxnSpPr>
              <p:spPr>
                <a:xfrm rot="4500000">
                  <a:off x="6887187" y="319266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7" name="直接连接符 196">
                  <a:extLst>
                    <a:ext uri="{FF2B5EF4-FFF2-40B4-BE49-F238E27FC236}">
                      <a16:creationId xmlns:a16="http://schemas.microsoft.com/office/drawing/2014/main" id="{66B3E67E-A484-40DA-9F65-A8E7861A4525}"/>
                    </a:ext>
                  </a:extLst>
                </p:cNvPr>
                <p:cNvCxnSpPr/>
                <p:nvPr/>
              </p:nvCxnSpPr>
              <p:spPr>
                <a:xfrm rot="4500000">
                  <a:off x="5302409" y="361730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8" name="直接连接符 197">
                  <a:extLst>
                    <a:ext uri="{FF2B5EF4-FFF2-40B4-BE49-F238E27FC236}">
                      <a16:creationId xmlns:a16="http://schemas.microsoft.com/office/drawing/2014/main" id="{A0AEF8D1-3DEC-4203-863B-7A342F065F85}"/>
                    </a:ext>
                  </a:extLst>
                </p:cNvPr>
                <p:cNvCxnSpPr/>
                <p:nvPr/>
              </p:nvCxnSpPr>
              <p:spPr>
                <a:xfrm rot="1800000">
                  <a:off x="6504970" y="269455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直接连接符 198">
                  <a:extLst>
                    <a:ext uri="{FF2B5EF4-FFF2-40B4-BE49-F238E27FC236}">
                      <a16:creationId xmlns:a16="http://schemas.microsoft.com/office/drawing/2014/main" id="{6F226A82-8723-4B28-B413-44A941686FF9}"/>
                    </a:ext>
                  </a:extLst>
                </p:cNvPr>
                <p:cNvCxnSpPr/>
                <p:nvPr/>
              </p:nvCxnSpPr>
              <p:spPr>
                <a:xfrm rot="1800000">
                  <a:off x="5684629" y="411542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0" name="直接连接符 199">
                  <a:extLst>
                    <a:ext uri="{FF2B5EF4-FFF2-40B4-BE49-F238E27FC236}">
                      <a16:creationId xmlns:a16="http://schemas.microsoft.com/office/drawing/2014/main" id="{0CFA4283-FA9D-4D2C-9677-4AE65C39E2A1}"/>
                    </a:ext>
                  </a:extLst>
                </p:cNvPr>
                <p:cNvCxnSpPr/>
                <p:nvPr/>
              </p:nvCxnSpPr>
              <p:spPr>
                <a:xfrm rot="7200000">
                  <a:off x="6809878" y="380711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1" name="直接连接符 200">
                  <a:extLst>
                    <a:ext uri="{FF2B5EF4-FFF2-40B4-BE49-F238E27FC236}">
                      <a16:creationId xmlns:a16="http://schemas.microsoft.com/office/drawing/2014/main" id="{F1798C5A-04E3-4168-A3A1-E5A92132AD76}"/>
                    </a:ext>
                  </a:extLst>
                </p:cNvPr>
                <p:cNvCxnSpPr/>
                <p:nvPr/>
              </p:nvCxnSpPr>
              <p:spPr>
                <a:xfrm rot="7200000">
                  <a:off x="5389006" y="298677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直接连接符 201">
                  <a:extLst>
                    <a:ext uri="{FF2B5EF4-FFF2-40B4-BE49-F238E27FC236}">
                      <a16:creationId xmlns:a16="http://schemas.microsoft.com/office/drawing/2014/main" id="{007CFACE-7A05-4F39-8B91-58E94C143B11}"/>
                    </a:ext>
                  </a:extLst>
                </p:cNvPr>
                <p:cNvCxnSpPr/>
                <p:nvPr/>
              </p:nvCxnSpPr>
              <p:spPr>
                <a:xfrm rot="458120">
                  <a:off x="6204071" y="260330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3" name="直接连接符 202">
                  <a:extLst>
                    <a:ext uri="{FF2B5EF4-FFF2-40B4-BE49-F238E27FC236}">
                      <a16:creationId xmlns:a16="http://schemas.microsoft.com/office/drawing/2014/main" id="{D3316055-B946-4CA8-90DF-98F353066488}"/>
                    </a:ext>
                  </a:extLst>
                </p:cNvPr>
                <p:cNvCxnSpPr/>
                <p:nvPr/>
              </p:nvCxnSpPr>
              <p:spPr>
                <a:xfrm rot="458120">
                  <a:off x="5986077" y="422944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4" name="直接连接符 203">
                  <a:extLst>
                    <a:ext uri="{FF2B5EF4-FFF2-40B4-BE49-F238E27FC236}">
                      <a16:creationId xmlns:a16="http://schemas.microsoft.com/office/drawing/2014/main" id="{873012F5-125F-482B-8011-414D66262C14}"/>
                    </a:ext>
                  </a:extLst>
                </p:cNvPr>
                <p:cNvCxnSpPr/>
                <p:nvPr/>
              </p:nvCxnSpPr>
              <p:spPr>
                <a:xfrm rot="5858120">
                  <a:off x="6909376" y="351616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5" name="直接连接符 204">
                  <a:extLst>
                    <a:ext uri="{FF2B5EF4-FFF2-40B4-BE49-F238E27FC236}">
                      <a16:creationId xmlns:a16="http://schemas.microsoft.com/office/drawing/2014/main" id="{6952EACE-7CED-4360-8CB7-9A50F424367E}"/>
                    </a:ext>
                  </a:extLst>
                </p:cNvPr>
                <p:cNvCxnSpPr/>
                <p:nvPr/>
              </p:nvCxnSpPr>
              <p:spPr>
                <a:xfrm rot="5858120">
                  <a:off x="5283240" y="329817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6" name="直接连接符 205">
                  <a:extLst>
                    <a:ext uri="{FF2B5EF4-FFF2-40B4-BE49-F238E27FC236}">
                      <a16:creationId xmlns:a16="http://schemas.microsoft.com/office/drawing/2014/main" id="{22E6C269-E451-4D84-A116-EE59643E0463}"/>
                    </a:ext>
                  </a:extLst>
                </p:cNvPr>
                <p:cNvCxnSpPr/>
                <p:nvPr/>
              </p:nvCxnSpPr>
              <p:spPr>
                <a:xfrm rot="3158120">
                  <a:off x="6748307" y="290931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7" name="直接连接符 206">
                  <a:extLst>
                    <a:ext uri="{FF2B5EF4-FFF2-40B4-BE49-F238E27FC236}">
                      <a16:creationId xmlns:a16="http://schemas.microsoft.com/office/drawing/2014/main" id="{9B7F0193-E227-4523-9775-B3276D7A3E0B}"/>
                    </a:ext>
                  </a:extLst>
                </p:cNvPr>
                <p:cNvCxnSpPr/>
                <p:nvPr/>
              </p:nvCxnSpPr>
              <p:spPr>
                <a:xfrm rot="3158120">
                  <a:off x="5444311" y="390502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直接连接符 207">
                  <a:extLst>
                    <a:ext uri="{FF2B5EF4-FFF2-40B4-BE49-F238E27FC236}">
                      <a16:creationId xmlns:a16="http://schemas.microsoft.com/office/drawing/2014/main" id="{A7D9DFFF-AC39-4074-A8BE-6CD843DEBE6D}"/>
                    </a:ext>
                  </a:extLst>
                </p:cNvPr>
                <p:cNvCxnSpPr/>
                <p:nvPr/>
              </p:nvCxnSpPr>
              <p:spPr>
                <a:xfrm rot="8558120">
                  <a:off x="6601543" y="405353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直接连接符 208">
                  <a:extLst>
                    <a:ext uri="{FF2B5EF4-FFF2-40B4-BE49-F238E27FC236}">
                      <a16:creationId xmlns:a16="http://schemas.microsoft.com/office/drawing/2014/main" id="{2C5E4C1E-0F3E-4F71-AD18-516E4977D5CB}"/>
                    </a:ext>
                  </a:extLst>
                </p:cNvPr>
                <p:cNvCxnSpPr/>
                <p:nvPr/>
              </p:nvCxnSpPr>
              <p:spPr>
                <a:xfrm rot="8558120">
                  <a:off x="5605837" y="274953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0" name="直接连接符 209">
                  <a:extLst>
                    <a:ext uri="{FF2B5EF4-FFF2-40B4-BE49-F238E27FC236}">
                      <a16:creationId xmlns:a16="http://schemas.microsoft.com/office/drawing/2014/main" id="{B18BCFE3-FAF9-492A-9958-96E4D82D49C8}"/>
                    </a:ext>
                  </a:extLst>
                </p:cNvPr>
                <p:cNvCxnSpPr/>
                <p:nvPr/>
              </p:nvCxnSpPr>
              <p:spPr>
                <a:xfrm rot="1358120">
                  <a:off x="6410242" y="265430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1" name="直接连接符 210">
                  <a:extLst>
                    <a:ext uri="{FF2B5EF4-FFF2-40B4-BE49-F238E27FC236}">
                      <a16:creationId xmlns:a16="http://schemas.microsoft.com/office/drawing/2014/main" id="{512620BD-4610-4A52-A3EF-EE61CA9112AC}"/>
                    </a:ext>
                  </a:extLst>
                </p:cNvPr>
                <p:cNvCxnSpPr/>
                <p:nvPr/>
              </p:nvCxnSpPr>
              <p:spPr>
                <a:xfrm rot="1358120">
                  <a:off x="5778802" y="416861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2" name="直接连接符 211">
                  <a:extLst>
                    <a:ext uri="{FF2B5EF4-FFF2-40B4-BE49-F238E27FC236}">
                      <a16:creationId xmlns:a16="http://schemas.microsoft.com/office/drawing/2014/main" id="{99EBAEF8-D7F6-44F3-AF83-44D0BE27EB9B}"/>
                    </a:ext>
                  </a:extLst>
                </p:cNvPr>
                <p:cNvCxnSpPr/>
                <p:nvPr/>
              </p:nvCxnSpPr>
              <p:spPr>
                <a:xfrm rot="6758120">
                  <a:off x="6855249" y="371860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3" name="直接连接符 212">
                  <a:extLst>
                    <a:ext uri="{FF2B5EF4-FFF2-40B4-BE49-F238E27FC236}">
                      <a16:creationId xmlns:a16="http://schemas.microsoft.com/office/drawing/2014/main" id="{D67EF308-BF55-4444-9A54-0DC2785966BC}"/>
                    </a:ext>
                  </a:extLst>
                </p:cNvPr>
                <p:cNvCxnSpPr/>
                <p:nvPr/>
              </p:nvCxnSpPr>
              <p:spPr>
                <a:xfrm rot="6758120">
                  <a:off x="5340943" y="308716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4" name="直接连接符 213">
                  <a:extLst>
                    <a:ext uri="{FF2B5EF4-FFF2-40B4-BE49-F238E27FC236}">
                      <a16:creationId xmlns:a16="http://schemas.microsoft.com/office/drawing/2014/main" id="{6F4427B8-7878-4250-ACD5-7CE0ED80AD49}"/>
                    </a:ext>
                  </a:extLst>
                </p:cNvPr>
                <p:cNvCxnSpPr/>
                <p:nvPr/>
              </p:nvCxnSpPr>
              <p:spPr>
                <a:xfrm rot="4058120">
                  <a:off x="6856733" y="309074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5" name="直接连接符 214">
                  <a:extLst>
                    <a:ext uri="{FF2B5EF4-FFF2-40B4-BE49-F238E27FC236}">
                      <a16:creationId xmlns:a16="http://schemas.microsoft.com/office/drawing/2014/main" id="{F00E1FBA-DEC0-4BF6-BE76-89BDA3DF97E8}"/>
                    </a:ext>
                  </a:extLst>
                </p:cNvPr>
                <p:cNvCxnSpPr/>
                <p:nvPr/>
              </p:nvCxnSpPr>
              <p:spPr>
                <a:xfrm rot="4058120">
                  <a:off x="5339461" y="371502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6" name="直接连接符 215">
                  <a:extLst>
                    <a:ext uri="{FF2B5EF4-FFF2-40B4-BE49-F238E27FC236}">
                      <a16:creationId xmlns:a16="http://schemas.microsoft.com/office/drawing/2014/main" id="{C4321FBA-D1AC-42C9-B696-D0E4D5BC70DC}"/>
                    </a:ext>
                  </a:extLst>
                </p:cNvPr>
                <p:cNvCxnSpPr/>
                <p:nvPr/>
              </p:nvCxnSpPr>
              <p:spPr>
                <a:xfrm rot="9458120">
                  <a:off x="6418825" y="415799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7" name="直接连接符 216">
                  <a:extLst>
                    <a:ext uri="{FF2B5EF4-FFF2-40B4-BE49-F238E27FC236}">
                      <a16:creationId xmlns:a16="http://schemas.microsoft.com/office/drawing/2014/main" id="{AE74663F-1B4C-4E13-89D2-DA90FD1DB2FE}"/>
                    </a:ext>
                  </a:extLst>
                </p:cNvPr>
                <p:cNvCxnSpPr/>
                <p:nvPr/>
              </p:nvCxnSpPr>
              <p:spPr>
                <a:xfrm rot="9458120">
                  <a:off x="5794545" y="264071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8" name="直接连接符 217">
                  <a:extLst>
                    <a:ext uri="{FF2B5EF4-FFF2-40B4-BE49-F238E27FC236}">
                      <a16:creationId xmlns:a16="http://schemas.microsoft.com/office/drawing/2014/main" id="{3161C2D4-A00B-4363-8FA0-18B89248661B}"/>
                    </a:ext>
                  </a:extLst>
                </p:cNvPr>
                <p:cNvCxnSpPr/>
                <p:nvPr/>
              </p:nvCxnSpPr>
              <p:spPr>
                <a:xfrm rot="21158120">
                  <a:off x="5991749" y="259820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9" name="直接连接符 218">
                  <a:extLst>
                    <a:ext uri="{FF2B5EF4-FFF2-40B4-BE49-F238E27FC236}">
                      <a16:creationId xmlns:a16="http://schemas.microsoft.com/office/drawing/2014/main" id="{E80530A1-4155-4441-B9CF-0810F2E83765}"/>
                    </a:ext>
                  </a:extLst>
                </p:cNvPr>
                <p:cNvCxnSpPr/>
                <p:nvPr/>
              </p:nvCxnSpPr>
              <p:spPr>
                <a:xfrm rot="21158120">
                  <a:off x="6202059" y="422535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0" name="直接连接符 219">
                  <a:extLst>
                    <a:ext uri="{FF2B5EF4-FFF2-40B4-BE49-F238E27FC236}">
                      <a16:creationId xmlns:a16="http://schemas.microsoft.com/office/drawing/2014/main" id="{9E23C884-ED69-4DCE-A96D-1F0197CA609A}"/>
                    </a:ext>
                  </a:extLst>
                </p:cNvPr>
                <p:cNvCxnSpPr/>
                <p:nvPr/>
              </p:nvCxnSpPr>
              <p:spPr>
                <a:xfrm rot="4958120">
                  <a:off x="6909288" y="329741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1" name="直接连接符 220">
                  <a:extLst>
                    <a:ext uri="{FF2B5EF4-FFF2-40B4-BE49-F238E27FC236}">
                      <a16:creationId xmlns:a16="http://schemas.microsoft.com/office/drawing/2014/main" id="{F620BE47-1F39-47BF-9419-50F22111B201}"/>
                    </a:ext>
                  </a:extLst>
                </p:cNvPr>
                <p:cNvCxnSpPr/>
                <p:nvPr/>
              </p:nvCxnSpPr>
              <p:spPr>
                <a:xfrm rot="4958120">
                  <a:off x="5282140" y="350772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2" name="直接连接符 221">
                  <a:extLst>
                    <a:ext uri="{FF2B5EF4-FFF2-40B4-BE49-F238E27FC236}">
                      <a16:creationId xmlns:a16="http://schemas.microsoft.com/office/drawing/2014/main" id="{5FFDE203-608F-4714-BBAA-47EE43EBCC13}"/>
                    </a:ext>
                  </a:extLst>
                </p:cNvPr>
                <p:cNvCxnSpPr/>
                <p:nvPr/>
              </p:nvCxnSpPr>
              <p:spPr>
                <a:xfrm rot="2258120">
                  <a:off x="6596643" y="275292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3" name="直接连接符 222">
                  <a:extLst>
                    <a:ext uri="{FF2B5EF4-FFF2-40B4-BE49-F238E27FC236}">
                      <a16:creationId xmlns:a16="http://schemas.microsoft.com/office/drawing/2014/main" id="{384A8465-8919-4628-A8B5-0D959B8C6B47}"/>
                    </a:ext>
                  </a:extLst>
                </p:cNvPr>
                <p:cNvCxnSpPr/>
                <p:nvPr/>
              </p:nvCxnSpPr>
              <p:spPr>
                <a:xfrm rot="2258120">
                  <a:off x="5594787" y="405220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4" name="直接连接符 223">
                  <a:extLst>
                    <a:ext uri="{FF2B5EF4-FFF2-40B4-BE49-F238E27FC236}">
                      <a16:creationId xmlns:a16="http://schemas.microsoft.com/office/drawing/2014/main" id="{761AFFB7-721A-4ADF-B579-4B08EA967DE6}"/>
                    </a:ext>
                  </a:extLst>
                </p:cNvPr>
                <p:cNvCxnSpPr/>
                <p:nvPr/>
              </p:nvCxnSpPr>
              <p:spPr>
                <a:xfrm rot="7658120">
                  <a:off x="6751025" y="389614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5" name="直接连接符 224">
                  <a:extLst>
                    <a:ext uri="{FF2B5EF4-FFF2-40B4-BE49-F238E27FC236}">
                      <a16:creationId xmlns:a16="http://schemas.microsoft.com/office/drawing/2014/main" id="{AEFA2F14-E0D5-43F6-8C38-A39617C704F7}"/>
                    </a:ext>
                  </a:extLst>
                </p:cNvPr>
                <p:cNvCxnSpPr/>
                <p:nvPr/>
              </p:nvCxnSpPr>
              <p:spPr>
                <a:xfrm rot="7658120">
                  <a:off x="5451747" y="289428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6" name="直接连接符 225">
                  <a:extLst>
                    <a:ext uri="{FF2B5EF4-FFF2-40B4-BE49-F238E27FC236}">
                      <a16:creationId xmlns:a16="http://schemas.microsoft.com/office/drawing/2014/main" id="{4D0D223A-7E43-440A-AC5E-592FA6E106C6}"/>
                    </a:ext>
                  </a:extLst>
                </p:cNvPr>
                <p:cNvCxnSpPr/>
                <p:nvPr/>
              </p:nvCxnSpPr>
              <p:spPr>
                <a:xfrm rot="218947">
                  <a:off x="6147693" y="259890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7" name="直接连接符 226">
                  <a:extLst>
                    <a:ext uri="{FF2B5EF4-FFF2-40B4-BE49-F238E27FC236}">
                      <a16:creationId xmlns:a16="http://schemas.microsoft.com/office/drawing/2014/main" id="{5D0B04B9-9B62-491E-B0EA-E0678F353406}"/>
                    </a:ext>
                  </a:extLst>
                </p:cNvPr>
                <p:cNvCxnSpPr/>
                <p:nvPr/>
              </p:nvCxnSpPr>
              <p:spPr>
                <a:xfrm rot="218947">
                  <a:off x="6043271" y="423626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8" name="直接连接符 227">
                  <a:extLst>
                    <a:ext uri="{FF2B5EF4-FFF2-40B4-BE49-F238E27FC236}">
                      <a16:creationId xmlns:a16="http://schemas.microsoft.com/office/drawing/2014/main" id="{0E0E0540-AF6B-49F7-86F7-AC171BD84263}"/>
                    </a:ext>
                  </a:extLst>
                </p:cNvPr>
                <p:cNvCxnSpPr/>
                <p:nvPr/>
              </p:nvCxnSpPr>
              <p:spPr>
                <a:xfrm rot="5618947">
                  <a:off x="6914751" y="346052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9" name="直接连接符 228">
                  <a:extLst>
                    <a:ext uri="{FF2B5EF4-FFF2-40B4-BE49-F238E27FC236}">
                      <a16:creationId xmlns:a16="http://schemas.microsoft.com/office/drawing/2014/main" id="{65C0B34E-5CC6-4933-B333-D0358771538D}"/>
                    </a:ext>
                  </a:extLst>
                </p:cNvPr>
                <p:cNvCxnSpPr/>
                <p:nvPr/>
              </p:nvCxnSpPr>
              <p:spPr>
                <a:xfrm rot="5618947">
                  <a:off x="5277395" y="335610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0" name="直接连接符 229">
                  <a:extLst>
                    <a:ext uri="{FF2B5EF4-FFF2-40B4-BE49-F238E27FC236}">
                      <a16:creationId xmlns:a16="http://schemas.microsoft.com/office/drawing/2014/main" id="{71A8A40C-6B9D-4847-8BDD-C1F500AB0011}"/>
                    </a:ext>
                  </a:extLst>
                </p:cNvPr>
                <p:cNvCxnSpPr/>
                <p:nvPr/>
              </p:nvCxnSpPr>
              <p:spPr>
                <a:xfrm rot="2918947">
                  <a:off x="6711887" y="286634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1" name="直接连接符 230">
                  <a:extLst>
                    <a:ext uri="{FF2B5EF4-FFF2-40B4-BE49-F238E27FC236}">
                      <a16:creationId xmlns:a16="http://schemas.microsoft.com/office/drawing/2014/main" id="{BAEF5753-2797-4263-9725-C6F1FF8AFB07}"/>
                    </a:ext>
                  </a:extLst>
                </p:cNvPr>
                <p:cNvCxnSpPr/>
                <p:nvPr/>
              </p:nvCxnSpPr>
              <p:spPr>
                <a:xfrm rot="2918947">
                  <a:off x="5480263" y="395028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直接连接符 231">
                  <a:extLst>
                    <a:ext uri="{FF2B5EF4-FFF2-40B4-BE49-F238E27FC236}">
                      <a16:creationId xmlns:a16="http://schemas.microsoft.com/office/drawing/2014/main" id="{12213C55-5E19-4FAC-83BA-F288903C1929}"/>
                    </a:ext>
                  </a:extLst>
                </p:cNvPr>
                <p:cNvCxnSpPr/>
                <p:nvPr/>
              </p:nvCxnSpPr>
              <p:spPr>
                <a:xfrm rot="8318947">
                  <a:off x="6645020" y="401799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直接连接符 232">
                  <a:extLst>
                    <a:ext uri="{FF2B5EF4-FFF2-40B4-BE49-F238E27FC236}">
                      <a16:creationId xmlns:a16="http://schemas.microsoft.com/office/drawing/2014/main" id="{7CB434FA-2140-4245-94A7-D163D82E7A6D}"/>
                    </a:ext>
                  </a:extLst>
                </p:cNvPr>
                <p:cNvCxnSpPr/>
                <p:nvPr/>
              </p:nvCxnSpPr>
              <p:spPr>
                <a:xfrm rot="8318947">
                  <a:off x="5561072" y="278636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直接连接符 233">
                  <a:extLst>
                    <a:ext uri="{FF2B5EF4-FFF2-40B4-BE49-F238E27FC236}">
                      <a16:creationId xmlns:a16="http://schemas.microsoft.com/office/drawing/2014/main" id="{B4ABEE01-02B2-411D-93C8-0DCF05F3D258}"/>
                    </a:ext>
                  </a:extLst>
                </p:cNvPr>
                <p:cNvCxnSpPr/>
                <p:nvPr/>
              </p:nvCxnSpPr>
              <p:spPr>
                <a:xfrm rot="1118947">
                  <a:off x="6356911" y="263544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5" name="直接连接符 234">
                  <a:extLst>
                    <a:ext uri="{FF2B5EF4-FFF2-40B4-BE49-F238E27FC236}">
                      <a16:creationId xmlns:a16="http://schemas.microsoft.com/office/drawing/2014/main" id="{8B60D1E2-4A18-4B01-BBAA-9562FCFA199D}"/>
                    </a:ext>
                  </a:extLst>
                </p:cNvPr>
                <p:cNvCxnSpPr/>
                <p:nvPr/>
              </p:nvCxnSpPr>
              <p:spPr>
                <a:xfrm rot="1118947">
                  <a:off x="5832267" y="418998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直接连接符 235">
                  <a:extLst>
                    <a:ext uri="{FF2B5EF4-FFF2-40B4-BE49-F238E27FC236}">
                      <a16:creationId xmlns:a16="http://schemas.microsoft.com/office/drawing/2014/main" id="{08890322-AC1F-451D-8E23-2B8B765344CE}"/>
                    </a:ext>
                  </a:extLst>
                </p:cNvPr>
                <p:cNvCxnSpPr/>
                <p:nvPr/>
              </p:nvCxnSpPr>
              <p:spPr>
                <a:xfrm rot="6518947">
                  <a:off x="6874828" y="366623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7" name="直接连接符 236">
                  <a:extLst>
                    <a:ext uri="{FF2B5EF4-FFF2-40B4-BE49-F238E27FC236}">
                      <a16:creationId xmlns:a16="http://schemas.microsoft.com/office/drawing/2014/main" id="{47573423-6658-4BE6-AB4C-3DFB92B92096}"/>
                    </a:ext>
                  </a:extLst>
                </p:cNvPr>
                <p:cNvCxnSpPr/>
                <p:nvPr/>
              </p:nvCxnSpPr>
              <p:spPr>
                <a:xfrm rot="6518947">
                  <a:off x="5320290" y="314159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8" name="直接连接符 237">
                  <a:extLst>
                    <a:ext uri="{FF2B5EF4-FFF2-40B4-BE49-F238E27FC236}">
                      <a16:creationId xmlns:a16="http://schemas.microsoft.com/office/drawing/2014/main" id="{D4E0C3AF-1DD1-4E6B-8DB1-A27678747BC1}"/>
                    </a:ext>
                  </a:extLst>
                </p:cNvPr>
                <p:cNvCxnSpPr/>
                <p:nvPr/>
              </p:nvCxnSpPr>
              <p:spPr>
                <a:xfrm rot="3818947">
                  <a:off x="6832661" y="303979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9" name="直接连接符 238">
                  <a:extLst>
                    <a:ext uri="{FF2B5EF4-FFF2-40B4-BE49-F238E27FC236}">
                      <a16:creationId xmlns:a16="http://schemas.microsoft.com/office/drawing/2014/main" id="{055AC042-1314-440D-B9E4-74F0B3E1D8C7}"/>
                    </a:ext>
                  </a:extLst>
                </p:cNvPr>
                <p:cNvCxnSpPr/>
                <p:nvPr/>
              </p:nvCxnSpPr>
              <p:spPr>
                <a:xfrm rot="3818947">
                  <a:off x="5362459" y="376803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0" name="直接连接符 239">
                  <a:extLst>
                    <a:ext uri="{FF2B5EF4-FFF2-40B4-BE49-F238E27FC236}">
                      <a16:creationId xmlns:a16="http://schemas.microsoft.com/office/drawing/2014/main" id="{C0BA2AF4-D869-4939-B60A-0596EBDB24A4}"/>
                    </a:ext>
                  </a:extLst>
                </p:cNvPr>
                <p:cNvCxnSpPr/>
                <p:nvPr/>
              </p:nvCxnSpPr>
              <p:spPr>
                <a:xfrm rot="9218947">
                  <a:off x="6470004" y="413489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1" name="直接连接符 240">
                  <a:extLst>
                    <a:ext uri="{FF2B5EF4-FFF2-40B4-BE49-F238E27FC236}">
                      <a16:creationId xmlns:a16="http://schemas.microsoft.com/office/drawing/2014/main" id="{AB406646-D953-44FC-AFAD-C0DE50EDD4D6}"/>
                    </a:ext>
                  </a:extLst>
                </p:cNvPr>
                <p:cNvCxnSpPr/>
                <p:nvPr/>
              </p:nvCxnSpPr>
              <p:spPr>
                <a:xfrm rot="9218947">
                  <a:off x="5741760" y="266469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2" name="直接连接符 241">
                  <a:extLst>
                    <a:ext uri="{FF2B5EF4-FFF2-40B4-BE49-F238E27FC236}">
                      <a16:creationId xmlns:a16="http://schemas.microsoft.com/office/drawing/2014/main" id="{FB86797B-B180-4D92-A19B-F9617F45636C}"/>
                    </a:ext>
                  </a:extLst>
                </p:cNvPr>
                <p:cNvCxnSpPr/>
                <p:nvPr/>
              </p:nvCxnSpPr>
              <p:spPr>
                <a:xfrm rot="20918947">
                  <a:off x="5935531" y="260857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3" name="直接连接符 242">
                  <a:extLst>
                    <a:ext uri="{FF2B5EF4-FFF2-40B4-BE49-F238E27FC236}">
                      <a16:creationId xmlns:a16="http://schemas.microsoft.com/office/drawing/2014/main" id="{627EE21B-9200-42C6-ACFC-C74B0152CF0B}"/>
                    </a:ext>
                  </a:extLst>
                </p:cNvPr>
                <p:cNvCxnSpPr/>
                <p:nvPr/>
              </p:nvCxnSpPr>
              <p:spPr>
                <a:xfrm rot="20918947">
                  <a:off x="6258445" y="421716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4" name="直接连接符 243">
                  <a:extLst>
                    <a:ext uri="{FF2B5EF4-FFF2-40B4-BE49-F238E27FC236}">
                      <a16:creationId xmlns:a16="http://schemas.microsoft.com/office/drawing/2014/main" id="{7FD9F572-91F5-4D28-96D5-4472487A46AB}"/>
                    </a:ext>
                  </a:extLst>
                </p:cNvPr>
                <p:cNvCxnSpPr/>
                <p:nvPr/>
              </p:nvCxnSpPr>
              <p:spPr>
                <a:xfrm rot="4718947">
                  <a:off x="6899455" y="324230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5" name="直接连接符 244">
                  <a:extLst>
                    <a:ext uri="{FF2B5EF4-FFF2-40B4-BE49-F238E27FC236}">
                      <a16:creationId xmlns:a16="http://schemas.microsoft.com/office/drawing/2014/main" id="{C187507F-348D-4B5C-993E-C85F83ACC0A5}"/>
                    </a:ext>
                  </a:extLst>
                </p:cNvPr>
                <p:cNvCxnSpPr/>
                <p:nvPr/>
              </p:nvCxnSpPr>
              <p:spPr>
                <a:xfrm rot="4718947">
                  <a:off x="5290865" y="356522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6" name="直接连接符 245">
                  <a:extLst>
                    <a:ext uri="{FF2B5EF4-FFF2-40B4-BE49-F238E27FC236}">
                      <a16:creationId xmlns:a16="http://schemas.microsoft.com/office/drawing/2014/main" id="{F24A4C85-AA8C-4DDA-B6D1-03555BDFA828}"/>
                    </a:ext>
                  </a:extLst>
                </p:cNvPr>
                <p:cNvCxnSpPr/>
                <p:nvPr/>
              </p:nvCxnSpPr>
              <p:spPr>
                <a:xfrm rot="2018947">
                  <a:off x="6549716" y="272087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7" name="直接连接符 246">
                  <a:extLst>
                    <a:ext uri="{FF2B5EF4-FFF2-40B4-BE49-F238E27FC236}">
                      <a16:creationId xmlns:a16="http://schemas.microsoft.com/office/drawing/2014/main" id="{CB3C8C7E-B0A4-4B54-9792-C29C8B363649}"/>
                    </a:ext>
                  </a:extLst>
                </p:cNvPr>
                <p:cNvCxnSpPr/>
                <p:nvPr/>
              </p:nvCxnSpPr>
              <p:spPr>
                <a:xfrm rot="2018947">
                  <a:off x="5640606" y="408665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8" name="直接连接符 247">
                  <a:extLst>
                    <a:ext uri="{FF2B5EF4-FFF2-40B4-BE49-F238E27FC236}">
                      <a16:creationId xmlns:a16="http://schemas.microsoft.com/office/drawing/2014/main" id="{D4937628-879A-4772-8190-9244F8053942}"/>
                    </a:ext>
                  </a:extLst>
                </p:cNvPr>
                <p:cNvCxnSpPr/>
                <p:nvPr/>
              </p:nvCxnSpPr>
              <p:spPr>
                <a:xfrm rot="7418947">
                  <a:off x="6783197" y="385058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9" name="直接连接符 248">
                  <a:extLst>
                    <a:ext uri="{FF2B5EF4-FFF2-40B4-BE49-F238E27FC236}">
                      <a16:creationId xmlns:a16="http://schemas.microsoft.com/office/drawing/2014/main" id="{8E073410-3C04-4D5E-A5A8-198011027ED1}"/>
                    </a:ext>
                  </a:extLst>
                </p:cNvPr>
                <p:cNvCxnSpPr/>
                <p:nvPr/>
              </p:nvCxnSpPr>
              <p:spPr>
                <a:xfrm rot="7418947">
                  <a:off x="5417417" y="294147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0" name="直接连接符 249">
                  <a:extLst>
                    <a:ext uri="{FF2B5EF4-FFF2-40B4-BE49-F238E27FC236}">
                      <a16:creationId xmlns:a16="http://schemas.microsoft.com/office/drawing/2014/main" id="{4B33E42D-60C7-41DE-9769-F226E3DE02E1}"/>
                    </a:ext>
                  </a:extLst>
                </p:cNvPr>
                <p:cNvCxnSpPr/>
                <p:nvPr/>
              </p:nvCxnSpPr>
              <p:spPr>
                <a:xfrm rot="677067">
                  <a:off x="6255235" y="261066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1" name="直接连接符 250">
                  <a:extLst>
                    <a:ext uri="{FF2B5EF4-FFF2-40B4-BE49-F238E27FC236}">
                      <a16:creationId xmlns:a16="http://schemas.microsoft.com/office/drawing/2014/main" id="{C42B27B4-F29C-49F3-802B-70AE60E27AAC}"/>
                    </a:ext>
                  </a:extLst>
                </p:cNvPr>
                <p:cNvCxnSpPr/>
                <p:nvPr/>
              </p:nvCxnSpPr>
              <p:spPr>
                <a:xfrm rot="677067">
                  <a:off x="5934187" y="421962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2" name="直接连接符 251">
                  <a:extLst>
                    <a:ext uri="{FF2B5EF4-FFF2-40B4-BE49-F238E27FC236}">
                      <a16:creationId xmlns:a16="http://schemas.microsoft.com/office/drawing/2014/main" id="{80D0767F-5536-44E1-9F24-98954DA4A1EF}"/>
                    </a:ext>
                  </a:extLst>
                </p:cNvPr>
                <p:cNvCxnSpPr/>
                <p:nvPr/>
              </p:nvCxnSpPr>
              <p:spPr>
                <a:xfrm rot="6077067">
                  <a:off x="6901010" y="356656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3" name="直接连接符 252">
                  <a:extLst>
                    <a:ext uri="{FF2B5EF4-FFF2-40B4-BE49-F238E27FC236}">
                      <a16:creationId xmlns:a16="http://schemas.microsoft.com/office/drawing/2014/main" id="{4C5FAA7A-ECC1-44C2-9966-60443824E874}"/>
                    </a:ext>
                  </a:extLst>
                </p:cNvPr>
                <p:cNvCxnSpPr/>
                <p:nvPr/>
              </p:nvCxnSpPr>
              <p:spPr>
                <a:xfrm rot="6077067">
                  <a:off x="5292046" y="324551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4" name="直接连接符 253">
                  <a:extLst>
                    <a:ext uri="{FF2B5EF4-FFF2-40B4-BE49-F238E27FC236}">
                      <a16:creationId xmlns:a16="http://schemas.microsoft.com/office/drawing/2014/main" id="{C666839B-451A-4401-B03A-D581C65E68E1}"/>
                    </a:ext>
                  </a:extLst>
                </p:cNvPr>
                <p:cNvCxnSpPr/>
                <p:nvPr/>
              </p:nvCxnSpPr>
              <p:spPr>
                <a:xfrm rot="3377067">
                  <a:off x="6778893" y="295069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5" name="直接连接符 254">
                  <a:extLst>
                    <a:ext uri="{FF2B5EF4-FFF2-40B4-BE49-F238E27FC236}">
                      <a16:creationId xmlns:a16="http://schemas.microsoft.com/office/drawing/2014/main" id="{CEF1B2B7-A483-4734-A5BE-437D4857807A}"/>
                    </a:ext>
                  </a:extLst>
                </p:cNvPr>
                <p:cNvCxnSpPr/>
                <p:nvPr/>
              </p:nvCxnSpPr>
              <p:spPr>
                <a:xfrm rot="3377067">
                  <a:off x="5414167" y="386138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6" name="直接连接符 255">
                  <a:extLst>
                    <a:ext uri="{FF2B5EF4-FFF2-40B4-BE49-F238E27FC236}">
                      <a16:creationId xmlns:a16="http://schemas.microsoft.com/office/drawing/2014/main" id="{696720B3-F6B9-40BD-91CF-BBE4CFFF557F}"/>
                    </a:ext>
                  </a:extLst>
                </p:cNvPr>
                <p:cNvCxnSpPr/>
                <p:nvPr/>
              </p:nvCxnSpPr>
              <p:spPr>
                <a:xfrm rot="8777067">
                  <a:off x="6559602" y="408324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7" name="直接连接符 256">
                  <a:extLst>
                    <a:ext uri="{FF2B5EF4-FFF2-40B4-BE49-F238E27FC236}">
                      <a16:creationId xmlns:a16="http://schemas.microsoft.com/office/drawing/2014/main" id="{A23E470B-195C-4C10-8AEC-684F3E0F70AD}"/>
                    </a:ext>
                  </a:extLst>
                </p:cNvPr>
                <p:cNvCxnSpPr/>
                <p:nvPr/>
              </p:nvCxnSpPr>
              <p:spPr>
                <a:xfrm rot="8777067">
                  <a:off x="5648908" y="271852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8" name="直接连接符 257">
                  <a:extLst>
                    <a:ext uri="{FF2B5EF4-FFF2-40B4-BE49-F238E27FC236}">
                      <a16:creationId xmlns:a16="http://schemas.microsoft.com/office/drawing/2014/main" id="{C73FFD42-6770-40B6-B501-0FBBFF392C00}"/>
                    </a:ext>
                  </a:extLst>
                </p:cNvPr>
                <p:cNvCxnSpPr/>
                <p:nvPr/>
              </p:nvCxnSpPr>
              <p:spPr>
                <a:xfrm rot="1577067">
                  <a:off x="6457742" y="267467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9" name="直接连接符 258">
                  <a:extLst>
                    <a:ext uri="{FF2B5EF4-FFF2-40B4-BE49-F238E27FC236}">
                      <a16:creationId xmlns:a16="http://schemas.microsoft.com/office/drawing/2014/main" id="{327BAD9A-289C-4F5F-9A33-070CE1078D3A}"/>
                    </a:ext>
                  </a:extLst>
                </p:cNvPr>
                <p:cNvCxnSpPr/>
                <p:nvPr/>
              </p:nvCxnSpPr>
              <p:spPr>
                <a:xfrm rot="1577067">
                  <a:off x="5731202" y="414572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0" name="直接连接符 259">
                  <a:extLst>
                    <a:ext uri="{FF2B5EF4-FFF2-40B4-BE49-F238E27FC236}">
                      <a16:creationId xmlns:a16="http://schemas.microsoft.com/office/drawing/2014/main" id="{339CE75E-EF03-4A47-8BC9-62903CF74FE9}"/>
                    </a:ext>
                  </a:extLst>
                </p:cNvPr>
                <p:cNvCxnSpPr/>
                <p:nvPr/>
              </p:nvCxnSpPr>
              <p:spPr>
                <a:xfrm rot="6977067">
                  <a:off x="6834107" y="376514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1" name="直接连接符 260">
                  <a:extLst>
                    <a:ext uri="{FF2B5EF4-FFF2-40B4-BE49-F238E27FC236}">
                      <a16:creationId xmlns:a16="http://schemas.microsoft.com/office/drawing/2014/main" id="{E348C631-95A3-4246-BC42-C8784C8C291F}"/>
                    </a:ext>
                  </a:extLst>
                </p:cNvPr>
                <p:cNvCxnSpPr/>
                <p:nvPr/>
              </p:nvCxnSpPr>
              <p:spPr>
                <a:xfrm rot="6977067">
                  <a:off x="5363061" y="303860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2" name="直接连接符 261">
                  <a:extLst>
                    <a:ext uri="{FF2B5EF4-FFF2-40B4-BE49-F238E27FC236}">
                      <a16:creationId xmlns:a16="http://schemas.microsoft.com/office/drawing/2014/main" id="{3E0C76C1-46F3-4663-AADF-6222E999DA0E}"/>
                    </a:ext>
                  </a:extLst>
                </p:cNvPr>
                <p:cNvCxnSpPr/>
                <p:nvPr/>
              </p:nvCxnSpPr>
              <p:spPr>
                <a:xfrm rot="4277067">
                  <a:off x="6875549" y="313865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3" name="直接连接符 262">
                  <a:extLst>
                    <a:ext uri="{FF2B5EF4-FFF2-40B4-BE49-F238E27FC236}">
                      <a16:creationId xmlns:a16="http://schemas.microsoft.com/office/drawing/2014/main" id="{63CC531D-0910-442D-8964-182949AE6C5F}"/>
                    </a:ext>
                  </a:extLst>
                </p:cNvPr>
                <p:cNvCxnSpPr/>
                <p:nvPr/>
              </p:nvCxnSpPr>
              <p:spPr>
                <a:xfrm rot="4277067">
                  <a:off x="5321621" y="366509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4" name="直接连接符 263">
                  <a:extLst>
                    <a:ext uri="{FF2B5EF4-FFF2-40B4-BE49-F238E27FC236}">
                      <a16:creationId xmlns:a16="http://schemas.microsoft.com/office/drawing/2014/main" id="{A945C082-BC90-413B-80EB-8A550A31F9B5}"/>
                    </a:ext>
                  </a:extLst>
                </p:cNvPr>
                <p:cNvCxnSpPr/>
                <p:nvPr/>
              </p:nvCxnSpPr>
              <p:spPr>
                <a:xfrm rot="9677067">
                  <a:off x="6370604" y="417585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5" name="直接连接符 264">
                  <a:extLst>
                    <a:ext uri="{FF2B5EF4-FFF2-40B4-BE49-F238E27FC236}">
                      <a16:creationId xmlns:a16="http://schemas.microsoft.com/office/drawing/2014/main" id="{369FF035-10D6-4AF2-931D-9EE5AB20FAFF}"/>
                    </a:ext>
                  </a:extLst>
                </p:cNvPr>
                <p:cNvCxnSpPr/>
                <p:nvPr/>
              </p:nvCxnSpPr>
              <p:spPr>
                <a:xfrm rot="9677067">
                  <a:off x="5844158" y="262193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直接连接符 265">
                  <a:extLst>
                    <a:ext uri="{FF2B5EF4-FFF2-40B4-BE49-F238E27FC236}">
                      <a16:creationId xmlns:a16="http://schemas.microsoft.com/office/drawing/2014/main" id="{13A85E9E-090A-4B26-A665-33CCA7BBA63F}"/>
                    </a:ext>
                  </a:extLst>
                </p:cNvPr>
                <p:cNvCxnSpPr/>
                <p:nvPr/>
              </p:nvCxnSpPr>
              <p:spPr>
                <a:xfrm rot="21377067">
                  <a:off x="6043668" y="259205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7" name="直接连接符 266">
                  <a:extLst>
                    <a:ext uri="{FF2B5EF4-FFF2-40B4-BE49-F238E27FC236}">
                      <a16:creationId xmlns:a16="http://schemas.microsoft.com/office/drawing/2014/main" id="{4BFA9D89-BFA9-4350-A5F6-337E870CAB4F}"/>
                    </a:ext>
                  </a:extLst>
                </p:cNvPr>
                <p:cNvCxnSpPr/>
                <p:nvPr/>
              </p:nvCxnSpPr>
              <p:spPr>
                <a:xfrm rot="21377067">
                  <a:off x="6149990" y="422928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8" name="直接连接符 267">
                  <a:extLst>
                    <a:ext uri="{FF2B5EF4-FFF2-40B4-BE49-F238E27FC236}">
                      <a16:creationId xmlns:a16="http://schemas.microsoft.com/office/drawing/2014/main" id="{FC4E0BFA-DF70-4F71-B2EA-67A7FB0B2962}"/>
                    </a:ext>
                  </a:extLst>
                </p:cNvPr>
                <p:cNvCxnSpPr/>
                <p:nvPr/>
              </p:nvCxnSpPr>
              <p:spPr>
                <a:xfrm rot="5177067">
                  <a:off x="6914844" y="334824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9" name="直接连接符 268">
                  <a:extLst>
                    <a:ext uri="{FF2B5EF4-FFF2-40B4-BE49-F238E27FC236}">
                      <a16:creationId xmlns:a16="http://schemas.microsoft.com/office/drawing/2014/main" id="{D35E83A4-210E-4A58-9930-D9E105B50FE1}"/>
                    </a:ext>
                  </a:extLst>
                </p:cNvPr>
                <p:cNvCxnSpPr/>
                <p:nvPr/>
              </p:nvCxnSpPr>
              <p:spPr>
                <a:xfrm rot="5177067">
                  <a:off x="5277610" y="345456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0" name="直接连接符 269">
                  <a:extLst>
                    <a:ext uri="{FF2B5EF4-FFF2-40B4-BE49-F238E27FC236}">
                      <a16:creationId xmlns:a16="http://schemas.microsoft.com/office/drawing/2014/main" id="{22598084-BAE3-49F4-BE6E-511D81ED45F7}"/>
                    </a:ext>
                  </a:extLst>
                </p:cNvPr>
                <p:cNvCxnSpPr/>
                <p:nvPr/>
              </p:nvCxnSpPr>
              <p:spPr>
                <a:xfrm rot="2477067">
                  <a:off x="6637487" y="278496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" name="直接连接符 270">
                  <a:extLst>
                    <a:ext uri="{FF2B5EF4-FFF2-40B4-BE49-F238E27FC236}">
                      <a16:creationId xmlns:a16="http://schemas.microsoft.com/office/drawing/2014/main" id="{1BC35112-B430-48E9-897E-C235F0E74B96}"/>
                    </a:ext>
                  </a:extLst>
                </p:cNvPr>
                <p:cNvCxnSpPr/>
                <p:nvPr/>
              </p:nvCxnSpPr>
              <p:spPr>
                <a:xfrm rot="2477067">
                  <a:off x="5554969" y="401784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2" name="直接连接符 271">
                  <a:extLst>
                    <a:ext uri="{FF2B5EF4-FFF2-40B4-BE49-F238E27FC236}">
                      <a16:creationId xmlns:a16="http://schemas.microsoft.com/office/drawing/2014/main" id="{EFD84686-ACA0-4033-A7E7-6156F12454EA}"/>
                    </a:ext>
                  </a:extLst>
                </p:cNvPr>
                <p:cNvCxnSpPr/>
                <p:nvPr/>
              </p:nvCxnSpPr>
              <p:spPr>
                <a:xfrm rot="7877067">
                  <a:off x="6718795" y="393568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3" name="直接连接符 272">
                  <a:extLst>
                    <a:ext uri="{FF2B5EF4-FFF2-40B4-BE49-F238E27FC236}">
                      <a16:creationId xmlns:a16="http://schemas.microsoft.com/office/drawing/2014/main" id="{E00AF78D-A254-4196-9F69-B24560163B21}"/>
                    </a:ext>
                  </a:extLst>
                </p:cNvPr>
                <p:cNvCxnSpPr/>
                <p:nvPr/>
              </p:nvCxnSpPr>
              <p:spPr>
                <a:xfrm rot="7877067">
                  <a:off x="5485915" y="285316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0" name="组合 169">
                <a:extLst>
                  <a:ext uri="{FF2B5EF4-FFF2-40B4-BE49-F238E27FC236}">
                    <a16:creationId xmlns:a16="http://schemas.microsoft.com/office/drawing/2014/main" id="{C119DF56-0D1E-4969-B5B4-93EBAFAC0D48}"/>
                  </a:ext>
                </a:extLst>
              </p:cNvPr>
              <p:cNvGrpSpPr/>
              <p:nvPr userDrawn="1"/>
            </p:nvGrpSpPr>
            <p:grpSpPr>
              <a:xfrm rot="5400000">
                <a:off x="1963417" y="2350277"/>
                <a:ext cx="2164397" cy="2164397"/>
                <a:chOff x="2035605" y="2407443"/>
                <a:chExt cx="2164397" cy="2164397"/>
              </a:xfrm>
            </p:grpSpPr>
            <p:cxnSp>
              <p:nvCxnSpPr>
                <p:cNvPr id="174" name="直接连接符 173">
                  <a:extLst>
                    <a:ext uri="{FF2B5EF4-FFF2-40B4-BE49-F238E27FC236}">
                      <a16:creationId xmlns:a16="http://schemas.microsoft.com/office/drawing/2014/main" id="{B2D5BD83-336B-415C-866B-12B4AC0566D3}"/>
                    </a:ext>
                  </a:extLst>
                </p:cNvPr>
                <p:cNvCxnSpPr/>
                <p:nvPr/>
              </p:nvCxnSpPr>
              <p:spPr>
                <a:xfrm flipH="1">
                  <a:off x="3115426" y="2407443"/>
                  <a:ext cx="4756" cy="528639"/>
                </a:xfrm>
                <a:prstGeom prst="line">
                  <a:avLst/>
                </a:prstGeom>
                <a:ln w="1270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直接连接符 174">
                  <a:extLst>
                    <a:ext uri="{FF2B5EF4-FFF2-40B4-BE49-F238E27FC236}">
                      <a16:creationId xmlns:a16="http://schemas.microsoft.com/office/drawing/2014/main" id="{6C69435E-5759-4B67-BE39-423CBEDC6CE0}"/>
                    </a:ext>
                  </a:extLst>
                </p:cNvPr>
                <p:cNvCxnSpPr/>
                <p:nvPr/>
              </p:nvCxnSpPr>
              <p:spPr>
                <a:xfrm flipH="1">
                  <a:off x="3115426" y="4043201"/>
                  <a:ext cx="4756" cy="528639"/>
                </a:xfrm>
                <a:prstGeom prst="line">
                  <a:avLst/>
                </a:prstGeom>
                <a:ln w="12700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直接连接符 175">
                  <a:extLst>
                    <a:ext uri="{FF2B5EF4-FFF2-40B4-BE49-F238E27FC236}">
                      <a16:creationId xmlns:a16="http://schemas.microsoft.com/office/drawing/2014/main" id="{D6ED60D0-EB13-482F-AA27-4F8C22599298}"/>
                    </a:ext>
                  </a:extLst>
                </p:cNvPr>
                <p:cNvCxnSpPr/>
                <p:nvPr/>
              </p:nvCxnSpPr>
              <p:spPr>
                <a:xfrm rot="5400000" flipH="1">
                  <a:off x="3933305" y="3225322"/>
                  <a:ext cx="4756" cy="528639"/>
                </a:xfrm>
                <a:prstGeom prst="line">
                  <a:avLst/>
                </a:prstGeom>
                <a:ln w="12700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直接连接符 176">
                  <a:extLst>
                    <a:ext uri="{FF2B5EF4-FFF2-40B4-BE49-F238E27FC236}">
                      <a16:creationId xmlns:a16="http://schemas.microsoft.com/office/drawing/2014/main" id="{B1520E1E-9242-4664-883A-22F2F229AE25}"/>
                    </a:ext>
                  </a:extLst>
                </p:cNvPr>
                <p:cNvCxnSpPr/>
                <p:nvPr/>
              </p:nvCxnSpPr>
              <p:spPr>
                <a:xfrm rot="5400000" flipH="1">
                  <a:off x="2297547" y="3225322"/>
                  <a:ext cx="4756" cy="528639"/>
                </a:xfrm>
                <a:prstGeom prst="line">
                  <a:avLst/>
                </a:prstGeom>
                <a:ln w="1270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1" name="组合 170">
                <a:extLst>
                  <a:ext uri="{FF2B5EF4-FFF2-40B4-BE49-F238E27FC236}">
                    <a16:creationId xmlns:a16="http://schemas.microsoft.com/office/drawing/2014/main" id="{84EE53BC-2CF8-4852-97CF-1705C55AC708}"/>
                  </a:ext>
                </a:extLst>
              </p:cNvPr>
              <p:cNvGrpSpPr/>
              <p:nvPr userDrawn="1"/>
            </p:nvGrpSpPr>
            <p:grpSpPr>
              <a:xfrm>
                <a:off x="2509040" y="2895900"/>
                <a:ext cx="1073150" cy="1073150"/>
                <a:chOff x="2509040" y="2895900"/>
                <a:chExt cx="1073150" cy="1073150"/>
              </a:xfrm>
            </p:grpSpPr>
            <p:sp>
              <p:nvSpPr>
                <p:cNvPr id="172" name="椭圆 171">
                  <a:extLst>
                    <a:ext uri="{FF2B5EF4-FFF2-40B4-BE49-F238E27FC236}">
                      <a16:creationId xmlns:a16="http://schemas.microsoft.com/office/drawing/2014/main" id="{8747088C-5335-44DD-B558-C7D2A855E3B4}"/>
                    </a:ext>
                  </a:extLst>
                </p:cNvPr>
                <p:cNvSpPr/>
                <p:nvPr/>
              </p:nvSpPr>
              <p:spPr>
                <a:xfrm>
                  <a:off x="2509040" y="2895900"/>
                  <a:ext cx="1073150" cy="107315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73" name="空心弧 172">
                  <a:extLst>
                    <a:ext uri="{FF2B5EF4-FFF2-40B4-BE49-F238E27FC236}">
                      <a16:creationId xmlns:a16="http://schemas.microsoft.com/office/drawing/2014/main" id="{2A6F3472-5521-4EEF-A368-4EC89EFDD696}"/>
                    </a:ext>
                  </a:extLst>
                </p:cNvPr>
                <p:cNvSpPr/>
                <p:nvPr/>
              </p:nvSpPr>
              <p:spPr>
                <a:xfrm>
                  <a:off x="2516190" y="2903050"/>
                  <a:ext cx="1058850" cy="1058850"/>
                </a:xfrm>
                <a:prstGeom prst="blockArc">
                  <a:avLst>
                    <a:gd name="adj1" fmla="val 10800000"/>
                    <a:gd name="adj2" fmla="val 17537405"/>
                    <a:gd name="adj3" fmla="val 1876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584" name="文本框 583">
              <a:extLst>
                <a:ext uri="{FF2B5EF4-FFF2-40B4-BE49-F238E27FC236}">
                  <a16:creationId xmlns:a16="http://schemas.microsoft.com/office/drawing/2014/main" id="{9CB5564E-C3AF-4628-9E35-B05D0F309540}"/>
                </a:ext>
              </a:extLst>
            </p:cNvPr>
            <p:cNvSpPr txBox="1"/>
            <p:nvPr/>
          </p:nvSpPr>
          <p:spPr>
            <a:xfrm>
              <a:off x="2384413" y="4832560"/>
              <a:ext cx="3537945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cs typeface="+mn-ea"/>
                  <a:sym typeface="+mn-lt"/>
                </a:rPr>
                <a:t>Server</a:t>
              </a:r>
              <a:endParaRPr lang="zh-CN" altLang="en-US" sz="2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587" name="文本框 586">
              <a:extLst>
                <a:ext uri="{FF2B5EF4-FFF2-40B4-BE49-F238E27FC236}">
                  <a16:creationId xmlns:a16="http://schemas.microsoft.com/office/drawing/2014/main" id="{961D0933-92B4-4D21-8502-FD209AB19A39}"/>
                </a:ext>
              </a:extLst>
            </p:cNvPr>
            <p:cNvSpPr txBox="1"/>
            <p:nvPr/>
          </p:nvSpPr>
          <p:spPr>
            <a:xfrm>
              <a:off x="1428327" y="4743770"/>
              <a:ext cx="76766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4000">
                  <a:solidFill>
                    <a:schemeClr val="bg1"/>
                  </a:solidFill>
                  <a:latin typeface="Agency FB" panose="020B0503020202020204" pitchFamily="34" charset="0"/>
                  <a:cs typeface="+mn-ea"/>
                </a:defRPr>
              </a:lvl1pPr>
            </a:lstStyle>
            <a:p>
              <a:r>
                <a:rPr lang="en-US" altLang="zh-CN" dirty="0">
                  <a:sym typeface="+mn-lt"/>
                </a:rPr>
                <a:t>03</a:t>
              </a:r>
              <a:endParaRPr lang="zh-CN" altLang="en-US" dirty="0">
                <a:sym typeface="+mn-lt"/>
              </a:endParaRPr>
            </a:p>
          </p:txBody>
        </p:sp>
      </p:grpSp>
      <p:grpSp>
        <p:nvGrpSpPr>
          <p:cNvPr id="592" name="组合 591">
            <a:extLst>
              <a:ext uri="{FF2B5EF4-FFF2-40B4-BE49-F238E27FC236}">
                <a16:creationId xmlns:a16="http://schemas.microsoft.com/office/drawing/2014/main" id="{3B25C0C2-38D6-4DD8-8226-926313847BE2}"/>
              </a:ext>
            </a:extLst>
          </p:cNvPr>
          <p:cNvGrpSpPr/>
          <p:nvPr/>
        </p:nvGrpSpPr>
        <p:grpSpPr>
          <a:xfrm>
            <a:off x="6438955" y="2847305"/>
            <a:ext cx="5049216" cy="1368509"/>
            <a:chOff x="6438955" y="2847305"/>
            <a:chExt cx="5049216" cy="1368509"/>
          </a:xfrm>
        </p:grpSpPr>
        <p:grpSp>
          <p:nvGrpSpPr>
            <p:cNvPr id="292" name="组合 291">
              <a:extLst>
                <a:ext uri="{FF2B5EF4-FFF2-40B4-BE49-F238E27FC236}">
                  <a16:creationId xmlns:a16="http://schemas.microsoft.com/office/drawing/2014/main" id="{FF75245C-C4AB-4D43-BC12-5D4A8BFAD9DE}"/>
                </a:ext>
              </a:extLst>
            </p:cNvPr>
            <p:cNvGrpSpPr/>
            <p:nvPr/>
          </p:nvGrpSpPr>
          <p:grpSpPr>
            <a:xfrm>
              <a:off x="6438955" y="2847305"/>
              <a:ext cx="5049216" cy="1368509"/>
              <a:chOff x="1838321" y="2225675"/>
              <a:chExt cx="8914661" cy="2416176"/>
            </a:xfrm>
          </p:grpSpPr>
          <p:sp>
            <p:nvSpPr>
              <p:cNvPr id="293" name="任意多边形 38">
                <a:extLst>
                  <a:ext uri="{FF2B5EF4-FFF2-40B4-BE49-F238E27FC236}">
                    <a16:creationId xmlns:a16="http://schemas.microsoft.com/office/drawing/2014/main" id="{31E97CF2-39A8-457C-8145-96AC31D7B111}"/>
                  </a:ext>
                </a:extLst>
              </p:cNvPr>
              <p:cNvSpPr/>
              <p:nvPr userDrawn="1"/>
            </p:nvSpPr>
            <p:spPr>
              <a:xfrm>
                <a:off x="3739328" y="2880360"/>
                <a:ext cx="6540052" cy="1135380"/>
              </a:xfrm>
              <a:custGeom>
                <a:avLst/>
                <a:gdLst>
                  <a:gd name="connsiteX0" fmla="*/ 31435 w 6540052"/>
                  <a:gd name="connsiteY0" fmla="*/ 0 h 1135380"/>
                  <a:gd name="connsiteX1" fmla="*/ 6350818 w 6540052"/>
                  <a:gd name="connsiteY1" fmla="*/ 0 h 1135380"/>
                  <a:gd name="connsiteX2" fmla="*/ 6540052 w 6540052"/>
                  <a:gd name="connsiteY2" fmla="*/ 189234 h 1135380"/>
                  <a:gd name="connsiteX3" fmla="*/ 6540052 w 6540052"/>
                  <a:gd name="connsiteY3" fmla="*/ 946146 h 1135380"/>
                  <a:gd name="connsiteX4" fmla="*/ 6350818 w 6540052"/>
                  <a:gd name="connsiteY4" fmla="*/ 1135380 h 1135380"/>
                  <a:gd name="connsiteX5" fmla="*/ 0 w 6540052"/>
                  <a:gd name="connsiteY5" fmla="*/ 1135380 h 1135380"/>
                  <a:gd name="connsiteX6" fmla="*/ 57525 w 6540052"/>
                  <a:gd name="connsiteY6" fmla="*/ 1065659 h 1135380"/>
                  <a:gd name="connsiteX7" fmla="*/ 215452 w 6540052"/>
                  <a:gd name="connsiteY7" fmla="*/ 548640 h 1135380"/>
                  <a:gd name="connsiteX8" fmla="*/ 57525 w 6540052"/>
                  <a:gd name="connsiteY8" fmla="*/ 31621 h 1135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40052" h="1135380">
                    <a:moveTo>
                      <a:pt x="31435" y="0"/>
                    </a:moveTo>
                    <a:lnTo>
                      <a:pt x="6350818" y="0"/>
                    </a:lnTo>
                    <a:cubicBezTo>
                      <a:pt x="6455329" y="0"/>
                      <a:pt x="6540052" y="84723"/>
                      <a:pt x="6540052" y="189234"/>
                    </a:cubicBezTo>
                    <a:lnTo>
                      <a:pt x="6540052" y="946146"/>
                    </a:lnTo>
                    <a:cubicBezTo>
                      <a:pt x="6540052" y="1050657"/>
                      <a:pt x="6455329" y="1135380"/>
                      <a:pt x="6350818" y="1135380"/>
                    </a:cubicBezTo>
                    <a:lnTo>
                      <a:pt x="0" y="1135380"/>
                    </a:lnTo>
                    <a:lnTo>
                      <a:pt x="57525" y="1065659"/>
                    </a:lnTo>
                    <a:cubicBezTo>
                      <a:pt x="157232" y="918073"/>
                      <a:pt x="215452" y="740156"/>
                      <a:pt x="215452" y="548640"/>
                    </a:cubicBezTo>
                    <a:cubicBezTo>
                      <a:pt x="215452" y="357125"/>
                      <a:pt x="157232" y="179207"/>
                      <a:pt x="57525" y="31621"/>
                    </a:cubicBezTo>
                    <a:close/>
                  </a:path>
                </a:pathLst>
              </a:custGeom>
              <a:solidFill>
                <a:srgbClr val="00B0F0">
                  <a:alpha val="14902"/>
                </a:srgbClr>
              </a:solidFill>
              <a:ln w="19050" cap="flat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294" name="组合 293">
                <a:extLst>
                  <a:ext uri="{FF2B5EF4-FFF2-40B4-BE49-F238E27FC236}">
                    <a16:creationId xmlns:a16="http://schemas.microsoft.com/office/drawing/2014/main" id="{89D388B5-E611-4792-9D6E-6D9FA9473771}"/>
                  </a:ext>
                </a:extLst>
              </p:cNvPr>
              <p:cNvGrpSpPr/>
              <p:nvPr userDrawn="1"/>
            </p:nvGrpSpPr>
            <p:grpSpPr>
              <a:xfrm>
                <a:off x="3746500" y="2641600"/>
                <a:ext cx="6508750" cy="171450"/>
                <a:chOff x="3746500" y="2641600"/>
                <a:chExt cx="6508750" cy="171450"/>
              </a:xfrm>
            </p:grpSpPr>
            <p:sp>
              <p:nvSpPr>
                <p:cNvPr id="435" name="任意多边形 40">
                  <a:extLst>
                    <a:ext uri="{FF2B5EF4-FFF2-40B4-BE49-F238E27FC236}">
                      <a16:creationId xmlns:a16="http://schemas.microsoft.com/office/drawing/2014/main" id="{153A6CA5-BF17-40C1-9B03-CFDA745F6852}"/>
                    </a:ext>
                  </a:extLst>
                </p:cNvPr>
                <p:cNvSpPr/>
                <p:nvPr/>
              </p:nvSpPr>
              <p:spPr>
                <a:xfrm>
                  <a:off x="3746500" y="2641600"/>
                  <a:ext cx="6508750" cy="171450"/>
                </a:xfrm>
                <a:custGeom>
                  <a:avLst/>
                  <a:gdLst>
                    <a:gd name="connsiteX0" fmla="*/ 0 w 6508750"/>
                    <a:gd name="connsiteY0" fmla="*/ 95250 h 171450"/>
                    <a:gd name="connsiteX1" fmla="*/ 584200 w 6508750"/>
                    <a:gd name="connsiteY1" fmla="*/ 95250 h 171450"/>
                    <a:gd name="connsiteX2" fmla="*/ 679450 w 6508750"/>
                    <a:gd name="connsiteY2" fmla="*/ 0 h 171450"/>
                    <a:gd name="connsiteX3" fmla="*/ 1346200 w 6508750"/>
                    <a:gd name="connsiteY3" fmla="*/ 0 h 171450"/>
                    <a:gd name="connsiteX4" fmla="*/ 1517650 w 6508750"/>
                    <a:gd name="connsiteY4" fmla="*/ 171450 h 171450"/>
                    <a:gd name="connsiteX5" fmla="*/ 3028950 w 6508750"/>
                    <a:gd name="connsiteY5" fmla="*/ 171450 h 171450"/>
                    <a:gd name="connsiteX6" fmla="*/ 3143250 w 6508750"/>
                    <a:gd name="connsiteY6" fmla="*/ 57150 h 171450"/>
                    <a:gd name="connsiteX7" fmla="*/ 6508750 w 6508750"/>
                    <a:gd name="connsiteY7" fmla="*/ 57150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508750" h="171450">
                      <a:moveTo>
                        <a:pt x="0" y="95250"/>
                      </a:moveTo>
                      <a:lnTo>
                        <a:pt x="584200" y="95250"/>
                      </a:lnTo>
                      <a:lnTo>
                        <a:pt x="679450" y="0"/>
                      </a:lnTo>
                      <a:lnTo>
                        <a:pt x="1346200" y="0"/>
                      </a:lnTo>
                      <a:lnTo>
                        <a:pt x="1517650" y="171450"/>
                      </a:lnTo>
                      <a:lnTo>
                        <a:pt x="3028950" y="171450"/>
                      </a:lnTo>
                      <a:lnTo>
                        <a:pt x="3143250" y="57150"/>
                      </a:lnTo>
                      <a:lnTo>
                        <a:pt x="6508750" y="57150"/>
                      </a:lnTo>
                    </a:path>
                  </a:pathLst>
                </a:custGeom>
                <a:noFill/>
                <a:ln w="1270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36" name="任意多边形 41">
                  <a:extLst>
                    <a:ext uri="{FF2B5EF4-FFF2-40B4-BE49-F238E27FC236}">
                      <a16:creationId xmlns:a16="http://schemas.microsoft.com/office/drawing/2014/main" id="{E6A43526-7D1E-48B2-A465-BA8FBB68E085}"/>
                    </a:ext>
                  </a:extLst>
                </p:cNvPr>
                <p:cNvSpPr/>
                <p:nvPr/>
              </p:nvSpPr>
              <p:spPr>
                <a:xfrm>
                  <a:off x="4148138" y="2641600"/>
                  <a:ext cx="3605212" cy="171450"/>
                </a:xfrm>
                <a:custGeom>
                  <a:avLst/>
                  <a:gdLst>
                    <a:gd name="connsiteX0" fmla="*/ 0 w 6508750"/>
                    <a:gd name="connsiteY0" fmla="*/ 95250 h 171450"/>
                    <a:gd name="connsiteX1" fmla="*/ 584200 w 6508750"/>
                    <a:gd name="connsiteY1" fmla="*/ 95250 h 171450"/>
                    <a:gd name="connsiteX2" fmla="*/ 679450 w 6508750"/>
                    <a:gd name="connsiteY2" fmla="*/ 0 h 171450"/>
                    <a:gd name="connsiteX3" fmla="*/ 1346200 w 6508750"/>
                    <a:gd name="connsiteY3" fmla="*/ 0 h 171450"/>
                    <a:gd name="connsiteX4" fmla="*/ 1517650 w 6508750"/>
                    <a:gd name="connsiteY4" fmla="*/ 171450 h 171450"/>
                    <a:gd name="connsiteX5" fmla="*/ 3028950 w 6508750"/>
                    <a:gd name="connsiteY5" fmla="*/ 171450 h 171450"/>
                    <a:gd name="connsiteX6" fmla="*/ 3143250 w 6508750"/>
                    <a:gd name="connsiteY6" fmla="*/ 57150 h 171450"/>
                    <a:gd name="connsiteX7" fmla="*/ 6508750 w 6508750"/>
                    <a:gd name="connsiteY7" fmla="*/ 57150 h 171450"/>
                    <a:gd name="connsiteX0-1" fmla="*/ 0 w 6508750"/>
                    <a:gd name="connsiteY0-2" fmla="*/ 95250 h 171450"/>
                    <a:gd name="connsiteX1-3" fmla="*/ 584200 w 6508750"/>
                    <a:gd name="connsiteY1-4" fmla="*/ 95250 h 171450"/>
                    <a:gd name="connsiteX2-5" fmla="*/ 679450 w 6508750"/>
                    <a:gd name="connsiteY2-6" fmla="*/ 0 h 171450"/>
                    <a:gd name="connsiteX3-7" fmla="*/ 1346200 w 6508750"/>
                    <a:gd name="connsiteY3-8" fmla="*/ 0 h 171450"/>
                    <a:gd name="connsiteX4-9" fmla="*/ 1517650 w 6508750"/>
                    <a:gd name="connsiteY4-10" fmla="*/ 171450 h 171450"/>
                    <a:gd name="connsiteX5-11" fmla="*/ 3028950 w 6508750"/>
                    <a:gd name="connsiteY5-12" fmla="*/ 171450 h 171450"/>
                    <a:gd name="connsiteX6-13" fmla="*/ 3143250 w 6508750"/>
                    <a:gd name="connsiteY6-14" fmla="*/ 57150 h 171450"/>
                    <a:gd name="connsiteX7-15" fmla="*/ 4006850 w 6508750"/>
                    <a:gd name="connsiteY7-16" fmla="*/ 53975 h 171450"/>
                    <a:gd name="connsiteX8" fmla="*/ 6508750 w 6508750"/>
                    <a:gd name="connsiteY8" fmla="*/ 57150 h 171450"/>
                    <a:gd name="connsiteX0-17" fmla="*/ 0 w 6508750"/>
                    <a:gd name="connsiteY0-18" fmla="*/ 95250 h 171450"/>
                    <a:gd name="connsiteX1-19" fmla="*/ 401638 w 6508750"/>
                    <a:gd name="connsiteY1-20" fmla="*/ 92075 h 171450"/>
                    <a:gd name="connsiteX2-21" fmla="*/ 584200 w 6508750"/>
                    <a:gd name="connsiteY2-22" fmla="*/ 95250 h 171450"/>
                    <a:gd name="connsiteX3-23" fmla="*/ 679450 w 6508750"/>
                    <a:gd name="connsiteY3-24" fmla="*/ 0 h 171450"/>
                    <a:gd name="connsiteX4-25" fmla="*/ 1346200 w 6508750"/>
                    <a:gd name="connsiteY4-26" fmla="*/ 0 h 171450"/>
                    <a:gd name="connsiteX5-27" fmla="*/ 1517650 w 6508750"/>
                    <a:gd name="connsiteY5-28" fmla="*/ 171450 h 171450"/>
                    <a:gd name="connsiteX6-29" fmla="*/ 3028950 w 6508750"/>
                    <a:gd name="connsiteY6-30" fmla="*/ 171450 h 171450"/>
                    <a:gd name="connsiteX7-31" fmla="*/ 3143250 w 6508750"/>
                    <a:gd name="connsiteY7-32" fmla="*/ 57150 h 171450"/>
                    <a:gd name="connsiteX8-33" fmla="*/ 4006850 w 6508750"/>
                    <a:gd name="connsiteY8-34" fmla="*/ 53975 h 171450"/>
                    <a:gd name="connsiteX9" fmla="*/ 6508750 w 6508750"/>
                    <a:gd name="connsiteY9" fmla="*/ 57150 h 171450"/>
                    <a:gd name="connsiteX0-35" fmla="*/ 0 w 6107112"/>
                    <a:gd name="connsiteY0-36" fmla="*/ 92075 h 171450"/>
                    <a:gd name="connsiteX1-37" fmla="*/ 182562 w 6107112"/>
                    <a:gd name="connsiteY1-38" fmla="*/ 95250 h 171450"/>
                    <a:gd name="connsiteX2-39" fmla="*/ 277812 w 6107112"/>
                    <a:gd name="connsiteY2-40" fmla="*/ 0 h 171450"/>
                    <a:gd name="connsiteX3-41" fmla="*/ 944562 w 6107112"/>
                    <a:gd name="connsiteY3-42" fmla="*/ 0 h 171450"/>
                    <a:gd name="connsiteX4-43" fmla="*/ 1116012 w 6107112"/>
                    <a:gd name="connsiteY4-44" fmla="*/ 171450 h 171450"/>
                    <a:gd name="connsiteX5-45" fmla="*/ 2627312 w 6107112"/>
                    <a:gd name="connsiteY5-46" fmla="*/ 171450 h 171450"/>
                    <a:gd name="connsiteX6-47" fmla="*/ 2741612 w 6107112"/>
                    <a:gd name="connsiteY6-48" fmla="*/ 57150 h 171450"/>
                    <a:gd name="connsiteX7-49" fmla="*/ 3605212 w 6107112"/>
                    <a:gd name="connsiteY7-50" fmla="*/ 53975 h 171450"/>
                    <a:gd name="connsiteX8-51" fmla="*/ 6107112 w 6107112"/>
                    <a:gd name="connsiteY8-52" fmla="*/ 57150 h 171450"/>
                    <a:gd name="connsiteX0-53" fmla="*/ 0 w 3605212"/>
                    <a:gd name="connsiteY0-54" fmla="*/ 92075 h 171450"/>
                    <a:gd name="connsiteX1-55" fmla="*/ 182562 w 3605212"/>
                    <a:gd name="connsiteY1-56" fmla="*/ 95250 h 171450"/>
                    <a:gd name="connsiteX2-57" fmla="*/ 277812 w 3605212"/>
                    <a:gd name="connsiteY2-58" fmla="*/ 0 h 171450"/>
                    <a:gd name="connsiteX3-59" fmla="*/ 944562 w 3605212"/>
                    <a:gd name="connsiteY3-60" fmla="*/ 0 h 171450"/>
                    <a:gd name="connsiteX4-61" fmla="*/ 1116012 w 3605212"/>
                    <a:gd name="connsiteY4-62" fmla="*/ 171450 h 171450"/>
                    <a:gd name="connsiteX5-63" fmla="*/ 2627312 w 3605212"/>
                    <a:gd name="connsiteY5-64" fmla="*/ 171450 h 171450"/>
                    <a:gd name="connsiteX6-65" fmla="*/ 2741612 w 3605212"/>
                    <a:gd name="connsiteY6-66" fmla="*/ 57150 h 171450"/>
                    <a:gd name="connsiteX7-67" fmla="*/ 3605212 w 3605212"/>
                    <a:gd name="connsiteY7-68" fmla="*/ 53975 h 1714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</a:cxnLst>
                  <a:rect l="l" t="t" r="r" b="b"/>
                  <a:pathLst>
                    <a:path w="3605212" h="171450">
                      <a:moveTo>
                        <a:pt x="0" y="92075"/>
                      </a:moveTo>
                      <a:lnTo>
                        <a:pt x="182562" y="95250"/>
                      </a:lnTo>
                      <a:lnTo>
                        <a:pt x="277812" y="0"/>
                      </a:lnTo>
                      <a:lnTo>
                        <a:pt x="944562" y="0"/>
                      </a:lnTo>
                      <a:lnTo>
                        <a:pt x="1116012" y="171450"/>
                      </a:lnTo>
                      <a:lnTo>
                        <a:pt x="2627312" y="171450"/>
                      </a:lnTo>
                      <a:lnTo>
                        <a:pt x="2741612" y="57150"/>
                      </a:lnTo>
                      <a:lnTo>
                        <a:pt x="3605212" y="53975"/>
                      </a:lnTo>
                    </a:path>
                  </a:pathLst>
                </a:custGeom>
                <a:noFill/>
                <a:ln w="28575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95" name="组合 294">
                <a:extLst>
                  <a:ext uri="{FF2B5EF4-FFF2-40B4-BE49-F238E27FC236}">
                    <a16:creationId xmlns:a16="http://schemas.microsoft.com/office/drawing/2014/main" id="{44F5CB6C-9F6D-41A6-9AA0-291A38814CC6}"/>
                  </a:ext>
                </a:extLst>
              </p:cNvPr>
              <p:cNvGrpSpPr/>
              <p:nvPr userDrawn="1"/>
            </p:nvGrpSpPr>
            <p:grpSpPr>
              <a:xfrm>
                <a:off x="6972300" y="4089400"/>
                <a:ext cx="2825750" cy="101600"/>
                <a:chOff x="6972300" y="4089400"/>
                <a:chExt cx="2825750" cy="101600"/>
              </a:xfrm>
            </p:grpSpPr>
            <p:sp>
              <p:nvSpPr>
                <p:cNvPr id="433" name="任意多边形 43">
                  <a:extLst>
                    <a:ext uri="{FF2B5EF4-FFF2-40B4-BE49-F238E27FC236}">
                      <a16:creationId xmlns:a16="http://schemas.microsoft.com/office/drawing/2014/main" id="{F14BE01A-175F-465F-84FF-7C9EE19DBAD6}"/>
                    </a:ext>
                  </a:extLst>
                </p:cNvPr>
                <p:cNvSpPr/>
                <p:nvPr/>
              </p:nvSpPr>
              <p:spPr>
                <a:xfrm>
                  <a:off x="6972300" y="4095750"/>
                  <a:ext cx="2825750" cy="95250"/>
                </a:xfrm>
                <a:custGeom>
                  <a:avLst/>
                  <a:gdLst>
                    <a:gd name="connsiteX0" fmla="*/ 0 w 2825750"/>
                    <a:gd name="connsiteY0" fmla="*/ 95250 h 95250"/>
                    <a:gd name="connsiteX1" fmla="*/ 609600 w 2825750"/>
                    <a:gd name="connsiteY1" fmla="*/ 95250 h 95250"/>
                    <a:gd name="connsiteX2" fmla="*/ 787400 w 2825750"/>
                    <a:gd name="connsiteY2" fmla="*/ 0 h 95250"/>
                    <a:gd name="connsiteX3" fmla="*/ 2825750 w 2825750"/>
                    <a:gd name="connsiteY3" fmla="*/ 0 h 952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25750" h="95250">
                      <a:moveTo>
                        <a:pt x="0" y="95250"/>
                      </a:moveTo>
                      <a:lnTo>
                        <a:pt x="609600" y="95250"/>
                      </a:lnTo>
                      <a:lnTo>
                        <a:pt x="787400" y="0"/>
                      </a:lnTo>
                      <a:lnTo>
                        <a:pt x="2825750" y="0"/>
                      </a:lnTo>
                    </a:path>
                  </a:pathLst>
                </a:custGeom>
                <a:noFill/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34" name="任意多边形 44">
                  <a:extLst>
                    <a:ext uri="{FF2B5EF4-FFF2-40B4-BE49-F238E27FC236}">
                      <a16:creationId xmlns:a16="http://schemas.microsoft.com/office/drawing/2014/main" id="{1772D37D-287D-4E86-8643-0E7DE505A20F}"/>
                    </a:ext>
                  </a:extLst>
                </p:cNvPr>
                <p:cNvSpPr/>
                <p:nvPr/>
              </p:nvSpPr>
              <p:spPr>
                <a:xfrm>
                  <a:off x="7264400" y="4089400"/>
                  <a:ext cx="2286000" cy="101600"/>
                </a:xfrm>
                <a:custGeom>
                  <a:avLst/>
                  <a:gdLst>
                    <a:gd name="connsiteX0" fmla="*/ 0 w 2825750"/>
                    <a:gd name="connsiteY0" fmla="*/ 95250 h 95250"/>
                    <a:gd name="connsiteX1" fmla="*/ 609600 w 2825750"/>
                    <a:gd name="connsiteY1" fmla="*/ 95250 h 95250"/>
                    <a:gd name="connsiteX2" fmla="*/ 787400 w 2825750"/>
                    <a:gd name="connsiteY2" fmla="*/ 0 h 95250"/>
                    <a:gd name="connsiteX3" fmla="*/ 2825750 w 2825750"/>
                    <a:gd name="connsiteY3" fmla="*/ 0 h 95250"/>
                    <a:gd name="connsiteX0-1" fmla="*/ 0 w 2825750"/>
                    <a:gd name="connsiteY0-2" fmla="*/ 101600 h 101600"/>
                    <a:gd name="connsiteX1-3" fmla="*/ 609600 w 2825750"/>
                    <a:gd name="connsiteY1-4" fmla="*/ 101600 h 101600"/>
                    <a:gd name="connsiteX2-5" fmla="*/ 787400 w 2825750"/>
                    <a:gd name="connsiteY2-6" fmla="*/ 6350 h 101600"/>
                    <a:gd name="connsiteX3-7" fmla="*/ 2578100 w 2825750"/>
                    <a:gd name="connsiteY3-8" fmla="*/ 0 h 101600"/>
                    <a:gd name="connsiteX4" fmla="*/ 2825750 w 2825750"/>
                    <a:gd name="connsiteY4" fmla="*/ 6350 h 101600"/>
                    <a:gd name="connsiteX0-9" fmla="*/ 0 w 2825750"/>
                    <a:gd name="connsiteY0-10" fmla="*/ 101600 h 101600"/>
                    <a:gd name="connsiteX1-11" fmla="*/ 292100 w 2825750"/>
                    <a:gd name="connsiteY1-12" fmla="*/ 101600 h 101600"/>
                    <a:gd name="connsiteX2-13" fmla="*/ 609600 w 2825750"/>
                    <a:gd name="connsiteY2-14" fmla="*/ 101600 h 101600"/>
                    <a:gd name="connsiteX3-15" fmla="*/ 787400 w 2825750"/>
                    <a:gd name="connsiteY3-16" fmla="*/ 6350 h 101600"/>
                    <a:gd name="connsiteX4-17" fmla="*/ 2578100 w 2825750"/>
                    <a:gd name="connsiteY4-18" fmla="*/ 0 h 101600"/>
                    <a:gd name="connsiteX5" fmla="*/ 2825750 w 2825750"/>
                    <a:gd name="connsiteY5" fmla="*/ 6350 h 101600"/>
                    <a:gd name="connsiteX0-19" fmla="*/ 0 w 2533650"/>
                    <a:gd name="connsiteY0-20" fmla="*/ 101600 h 101600"/>
                    <a:gd name="connsiteX1-21" fmla="*/ 317500 w 2533650"/>
                    <a:gd name="connsiteY1-22" fmla="*/ 101600 h 101600"/>
                    <a:gd name="connsiteX2-23" fmla="*/ 495300 w 2533650"/>
                    <a:gd name="connsiteY2-24" fmla="*/ 6350 h 101600"/>
                    <a:gd name="connsiteX3-25" fmla="*/ 2286000 w 2533650"/>
                    <a:gd name="connsiteY3-26" fmla="*/ 0 h 101600"/>
                    <a:gd name="connsiteX4-27" fmla="*/ 2533650 w 2533650"/>
                    <a:gd name="connsiteY4-28" fmla="*/ 6350 h 101600"/>
                    <a:gd name="connsiteX0-29" fmla="*/ 0 w 2286000"/>
                    <a:gd name="connsiteY0-30" fmla="*/ 101600 h 101600"/>
                    <a:gd name="connsiteX1-31" fmla="*/ 317500 w 2286000"/>
                    <a:gd name="connsiteY1-32" fmla="*/ 101600 h 101600"/>
                    <a:gd name="connsiteX2-33" fmla="*/ 495300 w 2286000"/>
                    <a:gd name="connsiteY2-34" fmla="*/ 6350 h 101600"/>
                    <a:gd name="connsiteX3-35" fmla="*/ 2286000 w 2286000"/>
                    <a:gd name="connsiteY3-36" fmla="*/ 0 h 10160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</a:cxnLst>
                  <a:rect l="l" t="t" r="r" b="b"/>
                  <a:pathLst>
                    <a:path w="2286000" h="101600">
                      <a:moveTo>
                        <a:pt x="0" y="101600"/>
                      </a:moveTo>
                      <a:lnTo>
                        <a:pt x="317500" y="101600"/>
                      </a:lnTo>
                      <a:lnTo>
                        <a:pt x="495300" y="6350"/>
                      </a:lnTo>
                      <a:lnTo>
                        <a:pt x="2286000" y="0"/>
                      </a:lnTo>
                    </a:path>
                  </a:pathLst>
                </a:custGeom>
                <a:noFill/>
                <a:ln w="28575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296" name="文本框 295">
                <a:extLst>
                  <a:ext uri="{FF2B5EF4-FFF2-40B4-BE49-F238E27FC236}">
                    <a16:creationId xmlns:a16="http://schemas.microsoft.com/office/drawing/2014/main" id="{CDF35A8A-0394-40D3-B1CB-57C4BCA80B6C}"/>
                  </a:ext>
                </a:extLst>
              </p:cNvPr>
              <p:cNvSpPr txBox="1"/>
              <p:nvPr userDrawn="1"/>
            </p:nvSpPr>
            <p:spPr>
              <a:xfrm>
                <a:off x="6804304" y="2670889"/>
                <a:ext cx="3948678" cy="4890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b="1" spc="600" dirty="0">
                    <a:solidFill>
                      <a:srgbClr val="00B0F0"/>
                    </a:solidFill>
                    <a:cs typeface="+mn-ea"/>
                    <a:sym typeface="+mn-lt"/>
                  </a:rPr>
                  <a:t>IIIIIIIIIIIIIIII</a:t>
                </a:r>
                <a:endParaRPr lang="zh-CN" altLang="en-US" sz="1200" b="1" spc="600" dirty="0">
                  <a:solidFill>
                    <a:srgbClr val="00B0F0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297" name="组合 296">
                <a:extLst>
                  <a:ext uri="{FF2B5EF4-FFF2-40B4-BE49-F238E27FC236}">
                    <a16:creationId xmlns:a16="http://schemas.microsoft.com/office/drawing/2014/main" id="{B8357F4D-3631-4971-A315-15BAF8632A63}"/>
                  </a:ext>
                </a:extLst>
              </p:cNvPr>
              <p:cNvGrpSpPr/>
              <p:nvPr userDrawn="1"/>
            </p:nvGrpSpPr>
            <p:grpSpPr>
              <a:xfrm>
                <a:off x="4171950" y="4010025"/>
                <a:ext cx="3498850" cy="434717"/>
                <a:chOff x="4171950" y="4010025"/>
                <a:chExt cx="3498850" cy="434717"/>
              </a:xfrm>
            </p:grpSpPr>
            <p:sp>
              <p:nvSpPr>
                <p:cNvPr id="431" name="任意多边形 47">
                  <a:extLst>
                    <a:ext uri="{FF2B5EF4-FFF2-40B4-BE49-F238E27FC236}">
                      <a16:creationId xmlns:a16="http://schemas.microsoft.com/office/drawing/2014/main" id="{7CCA67C5-880F-41EE-873B-1879E1830B91}"/>
                    </a:ext>
                  </a:extLst>
                </p:cNvPr>
                <p:cNvSpPr/>
                <p:nvPr/>
              </p:nvSpPr>
              <p:spPr>
                <a:xfrm>
                  <a:off x="4171950" y="4010025"/>
                  <a:ext cx="3498850" cy="327025"/>
                </a:xfrm>
                <a:custGeom>
                  <a:avLst/>
                  <a:gdLst>
                    <a:gd name="connsiteX0" fmla="*/ 0 w 3498850"/>
                    <a:gd name="connsiteY0" fmla="*/ 0 h 327025"/>
                    <a:gd name="connsiteX1" fmla="*/ 3498850 w 3498850"/>
                    <a:gd name="connsiteY1" fmla="*/ 0 h 327025"/>
                    <a:gd name="connsiteX2" fmla="*/ 3336925 w 3498850"/>
                    <a:gd name="connsiteY2" fmla="*/ 95250 h 327025"/>
                    <a:gd name="connsiteX3" fmla="*/ 2825750 w 3498850"/>
                    <a:gd name="connsiteY3" fmla="*/ 95250 h 327025"/>
                    <a:gd name="connsiteX4" fmla="*/ 2327275 w 3498850"/>
                    <a:gd name="connsiteY4" fmla="*/ 327025 h 327025"/>
                    <a:gd name="connsiteX5" fmla="*/ 1460500 w 3498850"/>
                    <a:gd name="connsiteY5" fmla="*/ 327025 h 327025"/>
                    <a:gd name="connsiteX6" fmla="*/ 1193800 w 3498850"/>
                    <a:gd name="connsiteY6" fmla="*/ 228600 h 327025"/>
                    <a:gd name="connsiteX7" fmla="*/ 187325 w 3498850"/>
                    <a:gd name="connsiteY7" fmla="*/ 228600 h 327025"/>
                    <a:gd name="connsiteX8" fmla="*/ 0 w 3498850"/>
                    <a:gd name="connsiteY8" fmla="*/ 0 h 3270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98850" h="327025">
                      <a:moveTo>
                        <a:pt x="0" y="0"/>
                      </a:moveTo>
                      <a:lnTo>
                        <a:pt x="3498850" y="0"/>
                      </a:lnTo>
                      <a:lnTo>
                        <a:pt x="3336925" y="95250"/>
                      </a:lnTo>
                      <a:lnTo>
                        <a:pt x="2825750" y="95250"/>
                      </a:lnTo>
                      <a:lnTo>
                        <a:pt x="2327275" y="327025"/>
                      </a:lnTo>
                      <a:lnTo>
                        <a:pt x="1460500" y="327025"/>
                      </a:lnTo>
                      <a:lnTo>
                        <a:pt x="1193800" y="228600"/>
                      </a:lnTo>
                      <a:lnTo>
                        <a:pt x="187325" y="22860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432" name="文本框 431">
                  <a:extLst>
                    <a:ext uri="{FF2B5EF4-FFF2-40B4-BE49-F238E27FC236}">
                      <a16:creationId xmlns:a16="http://schemas.microsoft.com/office/drawing/2014/main" id="{D4B26B90-DCE8-4D7A-A248-46258A40894D}"/>
                    </a:ext>
                  </a:extLst>
                </p:cNvPr>
                <p:cNvSpPr txBox="1"/>
                <p:nvPr/>
              </p:nvSpPr>
              <p:spPr>
                <a:xfrm>
                  <a:off x="4674186" y="4010025"/>
                  <a:ext cx="326152" cy="43471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endParaRPr lang="zh-CN" altLang="en-US" sz="1000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298" name="椭圆 297">
                <a:extLst>
                  <a:ext uri="{FF2B5EF4-FFF2-40B4-BE49-F238E27FC236}">
                    <a16:creationId xmlns:a16="http://schemas.microsoft.com/office/drawing/2014/main" id="{048AFEE7-4F27-4561-9EBA-236EF1B463C1}"/>
                  </a:ext>
                </a:extLst>
              </p:cNvPr>
              <p:cNvSpPr/>
              <p:nvPr userDrawn="1"/>
            </p:nvSpPr>
            <p:spPr>
              <a:xfrm>
                <a:off x="2465386" y="2859088"/>
                <a:ext cx="1162050" cy="1149350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99" name="椭圆 298">
                <a:extLst>
                  <a:ext uri="{FF2B5EF4-FFF2-40B4-BE49-F238E27FC236}">
                    <a16:creationId xmlns:a16="http://schemas.microsoft.com/office/drawing/2014/main" id="{87EDC1CA-FED9-477C-8D56-0FE4722C5516}"/>
                  </a:ext>
                </a:extLst>
              </p:cNvPr>
              <p:cNvSpPr/>
              <p:nvPr userDrawn="1"/>
            </p:nvSpPr>
            <p:spPr>
              <a:xfrm>
                <a:off x="2395151" y="2789239"/>
                <a:ext cx="1302521" cy="1289048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0" name="椭圆 299">
                <a:extLst>
                  <a:ext uri="{FF2B5EF4-FFF2-40B4-BE49-F238E27FC236}">
                    <a16:creationId xmlns:a16="http://schemas.microsoft.com/office/drawing/2014/main" id="{78872697-50D7-46D5-98A8-76416316C475}"/>
                  </a:ext>
                </a:extLst>
              </p:cNvPr>
              <p:cNvSpPr/>
              <p:nvPr userDrawn="1"/>
            </p:nvSpPr>
            <p:spPr>
              <a:xfrm>
                <a:off x="2205867" y="2601914"/>
                <a:ext cx="1681088" cy="1663698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301" name="组合 300">
                <a:extLst>
                  <a:ext uri="{FF2B5EF4-FFF2-40B4-BE49-F238E27FC236}">
                    <a16:creationId xmlns:a16="http://schemas.microsoft.com/office/drawing/2014/main" id="{90138389-A61A-475A-826E-87606EEDA4BF}"/>
                  </a:ext>
                </a:extLst>
              </p:cNvPr>
              <p:cNvGrpSpPr/>
              <p:nvPr userDrawn="1"/>
            </p:nvGrpSpPr>
            <p:grpSpPr>
              <a:xfrm>
                <a:off x="2289174" y="2676526"/>
                <a:ext cx="1514475" cy="1514475"/>
                <a:chOff x="2295525" y="2682874"/>
                <a:chExt cx="1514475" cy="1514475"/>
              </a:xfrm>
            </p:grpSpPr>
            <p:sp>
              <p:nvSpPr>
                <p:cNvPr id="429" name="空心弧 428">
                  <a:extLst>
                    <a:ext uri="{FF2B5EF4-FFF2-40B4-BE49-F238E27FC236}">
                      <a16:creationId xmlns:a16="http://schemas.microsoft.com/office/drawing/2014/main" id="{5097F23D-C27B-40CF-AA0E-285173B6A13B}"/>
                    </a:ext>
                  </a:extLst>
                </p:cNvPr>
                <p:cNvSpPr/>
                <p:nvPr/>
              </p:nvSpPr>
              <p:spPr>
                <a:xfrm>
                  <a:off x="2295525" y="2682874"/>
                  <a:ext cx="1514475" cy="1514475"/>
                </a:xfrm>
                <a:prstGeom prst="blockArc">
                  <a:avLst>
                    <a:gd name="adj1" fmla="val 13840185"/>
                    <a:gd name="adj2" fmla="val 18684229"/>
                    <a:gd name="adj3" fmla="val 3324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30" name="空心弧 429">
                  <a:extLst>
                    <a:ext uri="{FF2B5EF4-FFF2-40B4-BE49-F238E27FC236}">
                      <a16:creationId xmlns:a16="http://schemas.microsoft.com/office/drawing/2014/main" id="{3D523879-C184-419E-A7A5-D6D21638A7A2}"/>
                    </a:ext>
                  </a:extLst>
                </p:cNvPr>
                <p:cNvSpPr/>
                <p:nvPr/>
              </p:nvSpPr>
              <p:spPr>
                <a:xfrm rot="10800000">
                  <a:off x="2295525" y="2682874"/>
                  <a:ext cx="1514475" cy="1514475"/>
                </a:xfrm>
                <a:prstGeom prst="blockArc">
                  <a:avLst>
                    <a:gd name="adj1" fmla="val 13840185"/>
                    <a:gd name="adj2" fmla="val 18684229"/>
                    <a:gd name="adj3" fmla="val 3324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02" name="组合 301">
                <a:extLst>
                  <a:ext uri="{FF2B5EF4-FFF2-40B4-BE49-F238E27FC236}">
                    <a16:creationId xmlns:a16="http://schemas.microsoft.com/office/drawing/2014/main" id="{F5711E1B-3866-42D0-9081-3884BAE3AD4C}"/>
                  </a:ext>
                </a:extLst>
              </p:cNvPr>
              <p:cNvGrpSpPr/>
              <p:nvPr userDrawn="1"/>
            </p:nvGrpSpPr>
            <p:grpSpPr>
              <a:xfrm>
                <a:off x="1908172" y="2295524"/>
                <a:ext cx="2276478" cy="2276478"/>
                <a:chOff x="1908172" y="2295524"/>
                <a:chExt cx="2276478" cy="2276478"/>
              </a:xfrm>
            </p:grpSpPr>
            <p:sp>
              <p:nvSpPr>
                <p:cNvPr id="427" name="空心弧 426">
                  <a:extLst>
                    <a:ext uri="{FF2B5EF4-FFF2-40B4-BE49-F238E27FC236}">
                      <a16:creationId xmlns:a16="http://schemas.microsoft.com/office/drawing/2014/main" id="{98F929BE-6D0F-4BC4-95AB-35746E102808}"/>
                    </a:ext>
                  </a:extLst>
                </p:cNvPr>
                <p:cNvSpPr/>
                <p:nvPr/>
              </p:nvSpPr>
              <p:spPr>
                <a:xfrm>
                  <a:off x="1908172" y="2295524"/>
                  <a:ext cx="2276478" cy="2276478"/>
                </a:xfrm>
                <a:prstGeom prst="blockArc">
                  <a:avLst>
                    <a:gd name="adj1" fmla="val 10850737"/>
                    <a:gd name="adj2" fmla="val 15269361"/>
                    <a:gd name="adj3" fmla="val 101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28" name="空心弧 427">
                  <a:extLst>
                    <a:ext uri="{FF2B5EF4-FFF2-40B4-BE49-F238E27FC236}">
                      <a16:creationId xmlns:a16="http://schemas.microsoft.com/office/drawing/2014/main" id="{1B3AE99C-8E38-4556-AFA0-C45A65751F41}"/>
                    </a:ext>
                  </a:extLst>
                </p:cNvPr>
                <p:cNvSpPr/>
                <p:nvPr/>
              </p:nvSpPr>
              <p:spPr>
                <a:xfrm rot="10800000">
                  <a:off x="1908172" y="2295524"/>
                  <a:ext cx="2276478" cy="2276478"/>
                </a:xfrm>
                <a:prstGeom prst="blockArc">
                  <a:avLst>
                    <a:gd name="adj1" fmla="val 10850737"/>
                    <a:gd name="adj2" fmla="val 15269361"/>
                    <a:gd name="adj3" fmla="val 1010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03" name="组合 302">
                <a:extLst>
                  <a:ext uri="{FF2B5EF4-FFF2-40B4-BE49-F238E27FC236}">
                    <a16:creationId xmlns:a16="http://schemas.microsoft.com/office/drawing/2014/main" id="{E35F6DA1-A47D-4697-99A0-6B4AB8812B67}"/>
                  </a:ext>
                </a:extLst>
              </p:cNvPr>
              <p:cNvGrpSpPr/>
              <p:nvPr userDrawn="1"/>
            </p:nvGrpSpPr>
            <p:grpSpPr>
              <a:xfrm rot="10800000">
                <a:off x="2116928" y="2504281"/>
                <a:ext cx="1858967" cy="1858964"/>
                <a:chOff x="2116928" y="2504281"/>
                <a:chExt cx="1858967" cy="1858964"/>
              </a:xfrm>
            </p:grpSpPr>
            <p:sp>
              <p:nvSpPr>
                <p:cNvPr id="425" name="空心弧 424">
                  <a:extLst>
                    <a:ext uri="{FF2B5EF4-FFF2-40B4-BE49-F238E27FC236}">
                      <a16:creationId xmlns:a16="http://schemas.microsoft.com/office/drawing/2014/main" id="{E5847EA1-8F92-4683-9F25-3648FA93974B}"/>
                    </a:ext>
                  </a:extLst>
                </p:cNvPr>
                <p:cNvSpPr/>
                <p:nvPr/>
              </p:nvSpPr>
              <p:spPr>
                <a:xfrm>
                  <a:off x="2116932" y="2504282"/>
                  <a:ext cx="1858963" cy="1858963"/>
                </a:xfrm>
                <a:prstGeom prst="blockArc">
                  <a:avLst>
                    <a:gd name="adj1" fmla="val 13840185"/>
                    <a:gd name="adj2" fmla="val 18639104"/>
                    <a:gd name="adj3" fmla="val 1828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26" name="空心弧 425">
                  <a:extLst>
                    <a:ext uri="{FF2B5EF4-FFF2-40B4-BE49-F238E27FC236}">
                      <a16:creationId xmlns:a16="http://schemas.microsoft.com/office/drawing/2014/main" id="{834BF7EC-2216-46F4-9CF9-099640282501}"/>
                    </a:ext>
                  </a:extLst>
                </p:cNvPr>
                <p:cNvSpPr/>
                <p:nvPr/>
              </p:nvSpPr>
              <p:spPr>
                <a:xfrm rot="10800000">
                  <a:off x="2116928" y="2504281"/>
                  <a:ext cx="1858963" cy="1858963"/>
                </a:xfrm>
                <a:prstGeom prst="blockArc">
                  <a:avLst>
                    <a:gd name="adj1" fmla="val 13840185"/>
                    <a:gd name="adj2" fmla="val 18639104"/>
                    <a:gd name="adj3" fmla="val 1828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04" name="组合 303">
                <a:extLst>
                  <a:ext uri="{FF2B5EF4-FFF2-40B4-BE49-F238E27FC236}">
                    <a16:creationId xmlns:a16="http://schemas.microsoft.com/office/drawing/2014/main" id="{762B372D-35B2-40E5-B6BE-05C14813F00D}"/>
                  </a:ext>
                </a:extLst>
              </p:cNvPr>
              <p:cNvGrpSpPr/>
              <p:nvPr userDrawn="1"/>
            </p:nvGrpSpPr>
            <p:grpSpPr>
              <a:xfrm>
                <a:off x="1943098" y="2330450"/>
                <a:ext cx="2206626" cy="2206627"/>
                <a:chOff x="1943100" y="2330449"/>
                <a:chExt cx="2206626" cy="2206627"/>
              </a:xfrm>
            </p:grpSpPr>
            <p:sp>
              <p:nvSpPr>
                <p:cNvPr id="423" name="空心弧 422">
                  <a:extLst>
                    <a:ext uri="{FF2B5EF4-FFF2-40B4-BE49-F238E27FC236}">
                      <a16:creationId xmlns:a16="http://schemas.microsoft.com/office/drawing/2014/main" id="{CFCBC4B2-9026-4DE8-AD4A-EA4400DAC13F}"/>
                    </a:ext>
                  </a:extLst>
                </p:cNvPr>
                <p:cNvSpPr/>
                <p:nvPr/>
              </p:nvSpPr>
              <p:spPr>
                <a:xfrm>
                  <a:off x="1943100" y="2330450"/>
                  <a:ext cx="2206626" cy="2206626"/>
                </a:xfrm>
                <a:prstGeom prst="blockArc">
                  <a:avLst>
                    <a:gd name="adj1" fmla="val 11399784"/>
                    <a:gd name="adj2" fmla="val 14950040"/>
                    <a:gd name="adj3" fmla="val 917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24" name="空心弧 423">
                  <a:extLst>
                    <a:ext uri="{FF2B5EF4-FFF2-40B4-BE49-F238E27FC236}">
                      <a16:creationId xmlns:a16="http://schemas.microsoft.com/office/drawing/2014/main" id="{16DFE805-D476-45D5-B40E-7A21CCEC8BC2}"/>
                    </a:ext>
                  </a:extLst>
                </p:cNvPr>
                <p:cNvSpPr/>
                <p:nvPr/>
              </p:nvSpPr>
              <p:spPr>
                <a:xfrm rot="10800000">
                  <a:off x="1943100" y="2330449"/>
                  <a:ext cx="2206626" cy="2206626"/>
                </a:xfrm>
                <a:prstGeom prst="blockArc">
                  <a:avLst>
                    <a:gd name="adj1" fmla="val 11399784"/>
                    <a:gd name="adj2" fmla="val 14950040"/>
                    <a:gd name="adj3" fmla="val 917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05" name="组合 304">
                <a:extLst>
                  <a:ext uri="{FF2B5EF4-FFF2-40B4-BE49-F238E27FC236}">
                    <a16:creationId xmlns:a16="http://schemas.microsoft.com/office/drawing/2014/main" id="{770DC691-9F83-4684-8D9F-16612533B0F6}"/>
                  </a:ext>
                </a:extLst>
              </p:cNvPr>
              <p:cNvGrpSpPr/>
              <p:nvPr userDrawn="1"/>
            </p:nvGrpSpPr>
            <p:grpSpPr>
              <a:xfrm>
                <a:off x="1873246" y="2260600"/>
                <a:ext cx="2346326" cy="2346326"/>
                <a:chOff x="1873246" y="2260600"/>
                <a:chExt cx="2346326" cy="2346326"/>
              </a:xfrm>
            </p:grpSpPr>
            <p:sp>
              <p:nvSpPr>
                <p:cNvPr id="421" name="空心弧 420">
                  <a:extLst>
                    <a:ext uri="{FF2B5EF4-FFF2-40B4-BE49-F238E27FC236}">
                      <a16:creationId xmlns:a16="http://schemas.microsoft.com/office/drawing/2014/main" id="{AE11C031-DBBC-4415-AAB8-75FF40062300}"/>
                    </a:ext>
                  </a:extLst>
                </p:cNvPr>
                <p:cNvSpPr/>
                <p:nvPr/>
              </p:nvSpPr>
              <p:spPr>
                <a:xfrm>
                  <a:off x="1873246" y="2260600"/>
                  <a:ext cx="2346326" cy="2346326"/>
                </a:xfrm>
                <a:prstGeom prst="blockArc">
                  <a:avLst>
                    <a:gd name="adj1" fmla="val 12184043"/>
                    <a:gd name="adj2" fmla="val 14347839"/>
                    <a:gd name="adj3" fmla="val 994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22" name="空心弧 421">
                  <a:extLst>
                    <a:ext uri="{FF2B5EF4-FFF2-40B4-BE49-F238E27FC236}">
                      <a16:creationId xmlns:a16="http://schemas.microsoft.com/office/drawing/2014/main" id="{F9DE4AC6-FF3E-4E08-890C-56C9F87049E4}"/>
                    </a:ext>
                  </a:extLst>
                </p:cNvPr>
                <p:cNvSpPr/>
                <p:nvPr/>
              </p:nvSpPr>
              <p:spPr>
                <a:xfrm rot="10800000">
                  <a:off x="1873246" y="2260600"/>
                  <a:ext cx="2346326" cy="2346326"/>
                </a:xfrm>
                <a:prstGeom prst="blockArc">
                  <a:avLst>
                    <a:gd name="adj1" fmla="val 12184043"/>
                    <a:gd name="adj2" fmla="val 14347839"/>
                    <a:gd name="adj3" fmla="val 994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306" name="组合 305">
                <a:extLst>
                  <a:ext uri="{FF2B5EF4-FFF2-40B4-BE49-F238E27FC236}">
                    <a16:creationId xmlns:a16="http://schemas.microsoft.com/office/drawing/2014/main" id="{5850F18F-7BF7-41B7-9CA3-83050D193AC9}"/>
                  </a:ext>
                </a:extLst>
              </p:cNvPr>
              <p:cNvGrpSpPr/>
              <p:nvPr userDrawn="1"/>
            </p:nvGrpSpPr>
            <p:grpSpPr>
              <a:xfrm>
                <a:off x="1838321" y="2225675"/>
                <a:ext cx="2416176" cy="2416176"/>
                <a:chOff x="1838321" y="2225675"/>
                <a:chExt cx="2416176" cy="2416176"/>
              </a:xfrm>
            </p:grpSpPr>
            <p:sp>
              <p:nvSpPr>
                <p:cNvPr id="419" name="空心弧 418">
                  <a:extLst>
                    <a:ext uri="{FF2B5EF4-FFF2-40B4-BE49-F238E27FC236}">
                      <a16:creationId xmlns:a16="http://schemas.microsoft.com/office/drawing/2014/main" id="{ED675F7C-7796-49AE-9B73-AAE625FD8DE7}"/>
                    </a:ext>
                  </a:extLst>
                </p:cNvPr>
                <p:cNvSpPr/>
                <p:nvPr/>
              </p:nvSpPr>
              <p:spPr>
                <a:xfrm>
                  <a:off x="1838321" y="2225675"/>
                  <a:ext cx="2416176" cy="2416176"/>
                </a:xfrm>
                <a:prstGeom prst="blockArc">
                  <a:avLst>
                    <a:gd name="adj1" fmla="val 11889395"/>
                    <a:gd name="adj2" fmla="val 14347839"/>
                    <a:gd name="adj3" fmla="val 994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20" name="空心弧 419">
                  <a:extLst>
                    <a:ext uri="{FF2B5EF4-FFF2-40B4-BE49-F238E27FC236}">
                      <a16:creationId xmlns:a16="http://schemas.microsoft.com/office/drawing/2014/main" id="{A52E1720-7203-47F3-9656-5E0AD1F5D298}"/>
                    </a:ext>
                  </a:extLst>
                </p:cNvPr>
                <p:cNvSpPr/>
                <p:nvPr/>
              </p:nvSpPr>
              <p:spPr>
                <a:xfrm rot="10800000">
                  <a:off x="1838321" y="2225675"/>
                  <a:ext cx="2416176" cy="2416176"/>
                </a:xfrm>
                <a:prstGeom prst="blockArc">
                  <a:avLst>
                    <a:gd name="adj1" fmla="val 11889395"/>
                    <a:gd name="adj2" fmla="val 14347839"/>
                    <a:gd name="adj3" fmla="val 994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307" name="椭圆 306">
                <a:extLst>
                  <a:ext uri="{FF2B5EF4-FFF2-40B4-BE49-F238E27FC236}">
                    <a16:creationId xmlns:a16="http://schemas.microsoft.com/office/drawing/2014/main" id="{717A737B-FC7F-42DB-8408-441E8F6ED8EF}"/>
                  </a:ext>
                </a:extLst>
              </p:cNvPr>
              <p:cNvSpPr/>
              <p:nvPr userDrawn="1"/>
            </p:nvSpPr>
            <p:spPr>
              <a:xfrm>
                <a:off x="2073667" y="3623469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8" name="椭圆 307">
                <a:extLst>
                  <a:ext uri="{FF2B5EF4-FFF2-40B4-BE49-F238E27FC236}">
                    <a16:creationId xmlns:a16="http://schemas.microsoft.com/office/drawing/2014/main" id="{EA47266D-9701-41C6-A6DF-159CF684E26D}"/>
                  </a:ext>
                </a:extLst>
              </p:cNvPr>
              <p:cNvSpPr/>
              <p:nvPr userDrawn="1"/>
            </p:nvSpPr>
            <p:spPr>
              <a:xfrm>
                <a:off x="2180828" y="3915569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9" name="椭圆 308">
                <a:extLst>
                  <a:ext uri="{FF2B5EF4-FFF2-40B4-BE49-F238E27FC236}">
                    <a16:creationId xmlns:a16="http://schemas.microsoft.com/office/drawing/2014/main" id="{F8A4A1A3-DE33-4D77-8329-0105C9006D50}"/>
                  </a:ext>
                </a:extLst>
              </p:cNvPr>
              <p:cNvSpPr/>
              <p:nvPr userDrawn="1"/>
            </p:nvSpPr>
            <p:spPr>
              <a:xfrm>
                <a:off x="2390378" y="4136232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0" name="椭圆 309">
                <a:extLst>
                  <a:ext uri="{FF2B5EF4-FFF2-40B4-BE49-F238E27FC236}">
                    <a16:creationId xmlns:a16="http://schemas.microsoft.com/office/drawing/2014/main" id="{D08E61E5-CB1E-451C-A527-7C7364481A79}"/>
                  </a:ext>
                </a:extLst>
              </p:cNvPr>
              <p:cNvSpPr/>
              <p:nvPr userDrawn="1"/>
            </p:nvSpPr>
            <p:spPr>
              <a:xfrm>
                <a:off x="2650728" y="4292999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1" name="椭圆 310">
                <a:extLst>
                  <a:ext uri="{FF2B5EF4-FFF2-40B4-BE49-F238E27FC236}">
                    <a16:creationId xmlns:a16="http://schemas.microsoft.com/office/drawing/2014/main" id="{C5C342D3-6839-42E9-9B70-C52FF7AEB709}"/>
                  </a:ext>
                </a:extLst>
              </p:cNvPr>
              <p:cNvSpPr/>
              <p:nvPr userDrawn="1"/>
            </p:nvSpPr>
            <p:spPr>
              <a:xfrm>
                <a:off x="2942828" y="4363244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2" name="椭圆 311">
                <a:extLst>
                  <a:ext uri="{FF2B5EF4-FFF2-40B4-BE49-F238E27FC236}">
                    <a16:creationId xmlns:a16="http://schemas.microsoft.com/office/drawing/2014/main" id="{1E56C04D-DBFB-46E6-AA68-EB74FC603093}"/>
                  </a:ext>
                </a:extLst>
              </p:cNvPr>
              <p:cNvSpPr/>
              <p:nvPr userDrawn="1"/>
            </p:nvSpPr>
            <p:spPr>
              <a:xfrm>
                <a:off x="3254177" y="4335859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13" name="椭圆 312">
                <a:extLst>
                  <a:ext uri="{FF2B5EF4-FFF2-40B4-BE49-F238E27FC236}">
                    <a16:creationId xmlns:a16="http://schemas.microsoft.com/office/drawing/2014/main" id="{CEE1BA1A-0D16-494F-BFB6-584F4454828D}"/>
                  </a:ext>
                </a:extLst>
              </p:cNvPr>
              <p:cNvSpPr/>
              <p:nvPr userDrawn="1"/>
            </p:nvSpPr>
            <p:spPr>
              <a:xfrm>
                <a:off x="3539927" y="4220768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314" name="组合 313">
                <a:extLst>
                  <a:ext uri="{FF2B5EF4-FFF2-40B4-BE49-F238E27FC236}">
                    <a16:creationId xmlns:a16="http://schemas.microsoft.com/office/drawing/2014/main" id="{901B7FEE-0833-4ACB-895B-CAA9EAFB6415}"/>
                  </a:ext>
                </a:extLst>
              </p:cNvPr>
              <p:cNvGrpSpPr/>
              <p:nvPr userDrawn="1"/>
            </p:nvGrpSpPr>
            <p:grpSpPr>
              <a:xfrm>
                <a:off x="2215387" y="2604295"/>
                <a:ext cx="1662141" cy="1668441"/>
                <a:chOff x="5256132" y="2592054"/>
                <a:chExt cx="1679735" cy="1686101"/>
              </a:xfrm>
            </p:grpSpPr>
            <p:cxnSp>
              <p:nvCxnSpPr>
                <p:cNvPr id="323" name="直接连接符 322">
                  <a:extLst>
                    <a:ext uri="{FF2B5EF4-FFF2-40B4-BE49-F238E27FC236}">
                      <a16:creationId xmlns:a16="http://schemas.microsoft.com/office/drawing/2014/main" id="{E8174A76-CE9A-4519-A62A-29876927CEA4}"/>
                    </a:ext>
                  </a:extLst>
                </p:cNvPr>
                <p:cNvCxnSpPr/>
                <p:nvPr/>
              </p:nvCxnSpPr>
              <p:spPr>
                <a:xfrm>
                  <a:off x="6096000" y="259842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4" name="直接连接符 323">
                  <a:extLst>
                    <a:ext uri="{FF2B5EF4-FFF2-40B4-BE49-F238E27FC236}">
                      <a16:creationId xmlns:a16="http://schemas.microsoft.com/office/drawing/2014/main" id="{48446B52-4B29-4C0C-877B-FD00FB3D1DC3}"/>
                    </a:ext>
                  </a:extLst>
                </p:cNvPr>
                <p:cNvCxnSpPr/>
                <p:nvPr/>
              </p:nvCxnSpPr>
              <p:spPr>
                <a:xfrm>
                  <a:off x="6096000" y="423910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5" name="直接连接符 324">
                  <a:extLst>
                    <a:ext uri="{FF2B5EF4-FFF2-40B4-BE49-F238E27FC236}">
                      <a16:creationId xmlns:a16="http://schemas.microsoft.com/office/drawing/2014/main" id="{09C028A8-2A4C-441D-9C8C-945B87D9945D}"/>
                    </a:ext>
                  </a:extLst>
                </p:cNvPr>
                <p:cNvCxnSpPr/>
                <p:nvPr/>
              </p:nvCxnSpPr>
              <p:spPr>
                <a:xfrm rot="5400000">
                  <a:off x="6916341" y="340947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6" name="直接连接符 325">
                  <a:extLst>
                    <a:ext uri="{FF2B5EF4-FFF2-40B4-BE49-F238E27FC236}">
                      <a16:creationId xmlns:a16="http://schemas.microsoft.com/office/drawing/2014/main" id="{905AB5BD-19AE-44F0-B1AB-0DB8910E2906}"/>
                    </a:ext>
                  </a:extLst>
                </p:cNvPr>
                <p:cNvCxnSpPr/>
                <p:nvPr/>
              </p:nvCxnSpPr>
              <p:spPr>
                <a:xfrm rot="5400000">
                  <a:off x="5275659" y="340947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7" name="直接连接符 326">
                  <a:extLst>
                    <a:ext uri="{FF2B5EF4-FFF2-40B4-BE49-F238E27FC236}">
                      <a16:creationId xmlns:a16="http://schemas.microsoft.com/office/drawing/2014/main" id="{CC960137-A231-4737-A4E9-33C08692406B}"/>
                    </a:ext>
                  </a:extLst>
                </p:cNvPr>
                <p:cNvCxnSpPr/>
                <p:nvPr/>
              </p:nvCxnSpPr>
              <p:spPr>
                <a:xfrm rot="2700000">
                  <a:off x="6676070" y="282940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8" name="直接连接符 327">
                  <a:extLst>
                    <a:ext uri="{FF2B5EF4-FFF2-40B4-BE49-F238E27FC236}">
                      <a16:creationId xmlns:a16="http://schemas.microsoft.com/office/drawing/2014/main" id="{16F60346-6A66-4D36-9BB4-C016737DEBDE}"/>
                    </a:ext>
                  </a:extLst>
                </p:cNvPr>
                <p:cNvCxnSpPr/>
                <p:nvPr/>
              </p:nvCxnSpPr>
              <p:spPr>
                <a:xfrm rot="2700000">
                  <a:off x="5515932" y="398954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9" name="直接连接符 328">
                  <a:extLst>
                    <a:ext uri="{FF2B5EF4-FFF2-40B4-BE49-F238E27FC236}">
                      <a16:creationId xmlns:a16="http://schemas.microsoft.com/office/drawing/2014/main" id="{719D8763-1823-4249-869F-84C0989ACB33}"/>
                    </a:ext>
                  </a:extLst>
                </p:cNvPr>
                <p:cNvCxnSpPr/>
                <p:nvPr/>
              </p:nvCxnSpPr>
              <p:spPr>
                <a:xfrm rot="8100000">
                  <a:off x="6682637" y="398297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0" name="直接连接符 329">
                  <a:extLst>
                    <a:ext uri="{FF2B5EF4-FFF2-40B4-BE49-F238E27FC236}">
                      <a16:creationId xmlns:a16="http://schemas.microsoft.com/office/drawing/2014/main" id="{92762FF3-2E2F-45A0-AABA-DBE68BC02F73}"/>
                    </a:ext>
                  </a:extLst>
                </p:cNvPr>
                <p:cNvCxnSpPr/>
                <p:nvPr/>
              </p:nvCxnSpPr>
              <p:spPr>
                <a:xfrm rot="8100000">
                  <a:off x="5522499" y="282283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1" name="直接连接符 330">
                  <a:extLst>
                    <a:ext uri="{FF2B5EF4-FFF2-40B4-BE49-F238E27FC236}">
                      <a16:creationId xmlns:a16="http://schemas.microsoft.com/office/drawing/2014/main" id="{2F3F332C-6171-4E1F-B467-46E3FE951451}"/>
                    </a:ext>
                  </a:extLst>
                </p:cNvPr>
                <p:cNvCxnSpPr/>
                <p:nvPr/>
              </p:nvCxnSpPr>
              <p:spPr>
                <a:xfrm rot="900000">
                  <a:off x="6307118" y="262157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2" name="直接连接符 331">
                  <a:extLst>
                    <a:ext uri="{FF2B5EF4-FFF2-40B4-BE49-F238E27FC236}">
                      <a16:creationId xmlns:a16="http://schemas.microsoft.com/office/drawing/2014/main" id="{37BB7F6E-1726-4C8C-8B2A-169D906E223E}"/>
                    </a:ext>
                  </a:extLst>
                </p:cNvPr>
                <p:cNvCxnSpPr/>
                <p:nvPr/>
              </p:nvCxnSpPr>
              <p:spPr>
                <a:xfrm rot="900000">
                  <a:off x="5882478" y="420634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3" name="直接连接符 332">
                  <a:extLst>
                    <a:ext uri="{FF2B5EF4-FFF2-40B4-BE49-F238E27FC236}">
                      <a16:creationId xmlns:a16="http://schemas.microsoft.com/office/drawing/2014/main" id="{927E9A58-5F59-4B59-A98C-29E6262D8E53}"/>
                    </a:ext>
                  </a:extLst>
                </p:cNvPr>
                <p:cNvCxnSpPr/>
                <p:nvPr/>
              </p:nvCxnSpPr>
              <p:spPr>
                <a:xfrm rot="6300000">
                  <a:off x="6889591" y="361730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4" name="直接连接符 333">
                  <a:extLst>
                    <a:ext uri="{FF2B5EF4-FFF2-40B4-BE49-F238E27FC236}">
                      <a16:creationId xmlns:a16="http://schemas.microsoft.com/office/drawing/2014/main" id="{AD3FF82D-8FE5-4C18-9367-6ACA3A4DA6CC}"/>
                    </a:ext>
                  </a:extLst>
                </p:cNvPr>
                <p:cNvCxnSpPr/>
                <p:nvPr/>
              </p:nvCxnSpPr>
              <p:spPr>
                <a:xfrm rot="6300000">
                  <a:off x="5304813" y="319266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5" name="直接连接符 334">
                  <a:extLst>
                    <a:ext uri="{FF2B5EF4-FFF2-40B4-BE49-F238E27FC236}">
                      <a16:creationId xmlns:a16="http://schemas.microsoft.com/office/drawing/2014/main" id="{3F9BD584-CF0B-4D18-8CDA-84DA3BA68C89}"/>
                    </a:ext>
                  </a:extLst>
                </p:cNvPr>
                <p:cNvCxnSpPr/>
                <p:nvPr/>
              </p:nvCxnSpPr>
              <p:spPr>
                <a:xfrm rot="3600000">
                  <a:off x="6807639" y="299481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6" name="直接连接符 335">
                  <a:extLst>
                    <a:ext uri="{FF2B5EF4-FFF2-40B4-BE49-F238E27FC236}">
                      <a16:creationId xmlns:a16="http://schemas.microsoft.com/office/drawing/2014/main" id="{F01585CB-A9B3-4050-BD4F-192D055E23E9}"/>
                    </a:ext>
                  </a:extLst>
                </p:cNvPr>
                <p:cNvCxnSpPr/>
                <p:nvPr/>
              </p:nvCxnSpPr>
              <p:spPr>
                <a:xfrm rot="3600000">
                  <a:off x="5386767" y="381515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7" name="直接连接符 336">
                  <a:extLst>
                    <a:ext uri="{FF2B5EF4-FFF2-40B4-BE49-F238E27FC236}">
                      <a16:creationId xmlns:a16="http://schemas.microsoft.com/office/drawing/2014/main" id="{1A503E11-CAB5-4CDD-8542-353385BDCA3D}"/>
                    </a:ext>
                  </a:extLst>
                </p:cNvPr>
                <p:cNvCxnSpPr/>
                <p:nvPr/>
              </p:nvCxnSpPr>
              <p:spPr>
                <a:xfrm rot="9000000">
                  <a:off x="6515417" y="411078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8" name="直接连接符 337">
                  <a:extLst>
                    <a:ext uri="{FF2B5EF4-FFF2-40B4-BE49-F238E27FC236}">
                      <a16:creationId xmlns:a16="http://schemas.microsoft.com/office/drawing/2014/main" id="{8E899302-45CD-49A3-B79C-9DFFFDCA27EF}"/>
                    </a:ext>
                  </a:extLst>
                </p:cNvPr>
                <p:cNvCxnSpPr/>
                <p:nvPr/>
              </p:nvCxnSpPr>
              <p:spPr>
                <a:xfrm rot="9000000">
                  <a:off x="5695076" y="268990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9" name="直接连接符 338">
                  <a:extLst>
                    <a:ext uri="{FF2B5EF4-FFF2-40B4-BE49-F238E27FC236}">
                      <a16:creationId xmlns:a16="http://schemas.microsoft.com/office/drawing/2014/main" id="{C1A94649-9389-4006-ACFC-CEEA72064FEA}"/>
                    </a:ext>
                  </a:extLst>
                </p:cNvPr>
                <p:cNvCxnSpPr/>
                <p:nvPr/>
              </p:nvCxnSpPr>
              <p:spPr>
                <a:xfrm rot="20700000">
                  <a:off x="5884882" y="262157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0" name="直接连接符 339">
                  <a:extLst>
                    <a:ext uri="{FF2B5EF4-FFF2-40B4-BE49-F238E27FC236}">
                      <a16:creationId xmlns:a16="http://schemas.microsoft.com/office/drawing/2014/main" id="{0F7AB253-6103-4734-91CD-3A12A97D4F05}"/>
                    </a:ext>
                  </a:extLst>
                </p:cNvPr>
                <p:cNvCxnSpPr/>
                <p:nvPr/>
              </p:nvCxnSpPr>
              <p:spPr>
                <a:xfrm rot="20700000">
                  <a:off x="6309522" y="420634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1" name="直接连接符 340">
                  <a:extLst>
                    <a:ext uri="{FF2B5EF4-FFF2-40B4-BE49-F238E27FC236}">
                      <a16:creationId xmlns:a16="http://schemas.microsoft.com/office/drawing/2014/main" id="{E859C24D-1BFD-428C-8D20-82824E44149D}"/>
                    </a:ext>
                  </a:extLst>
                </p:cNvPr>
                <p:cNvCxnSpPr/>
                <p:nvPr/>
              </p:nvCxnSpPr>
              <p:spPr>
                <a:xfrm rot="4500000">
                  <a:off x="6887187" y="319266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2" name="直接连接符 341">
                  <a:extLst>
                    <a:ext uri="{FF2B5EF4-FFF2-40B4-BE49-F238E27FC236}">
                      <a16:creationId xmlns:a16="http://schemas.microsoft.com/office/drawing/2014/main" id="{8A718DB3-4B36-4B00-B301-089696DCA957}"/>
                    </a:ext>
                  </a:extLst>
                </p:cNvPr>
                <p:cNvCxnSpPr/>
                <p:nvPr/>
              </p:nvCxnSpPr>
              <p:spPr>
                <a:xfrm rot="4500000">
                  <a:off x="5302409" y="361730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3" name="直接连接符 342">
                  <a:extLst>
                    <a:ext uri="{FF2B5EF4-FFF2-40B4-BE49-F238E27FC236}">
                      <a16:creationId xmlns:a16="http://schemas.microsoft.com/office/drawing/2014/main" id="{58E4B344-F99A-45B8-9DBF-B93DF6774759}"/>
                    </a:ext>
                  </a:extLst>
                </p:cNvPr>
                <p:cNvCxnSpPr/>
                <p:nvPr/>
              </p:nvCxnSpPr>
              <p:spPr>
                <a:xfrm rot="1800000">
                  <a:off x="6504970" y="269455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4" name="直接连接符 343">
                  <a:extLst>
                    <a:ext uri="{FF2B5EF4-FFF2-40B4-BE49-F238E27FC236}">
                      <a16:creationId xmlns:a16="http://schemas.microsoft.com/office/drawing/2014/main" id="{09B29722-94A5-41FF-9C24-B9AE3889799A}"/>
                    </a:ext>
                  </a:extLst>
                </p:cNvPr>
                <p:cNvCxnSpPr/>
                <p:nvPr/>
              </p:nvCxnSpPr>
              <p:spPr>
                <a:xfrm rot="1800000">
                  <a:off x="5684629" y="411542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5" name="直接连接符 344">
                  <a:extLst>
                    <a:ext uri="{FF2B5EF4-FFF2-40B4-BE49-F238E27FC236}">
                      <a16:creationId xmlns:a16="http://schemas.microsoft.com/office/drawing/2014/main" id="{D789B674-7932-410D-9A23-09EDA28F8F0E}"/>
                    </a:ext>
                  </a:extLst>
                </p:cNvPr>
                <p:cNvCxnSpPr/>
                <p:nvPr/>
              </p:nvCxnSpPr>
              <p:spPr>
                <a:xfrm rot="7200000">
                  <a:off x="6809878" y="380711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6" name="直接连接符 345">
                  <a:extLst>
                    <a:ext uri="{FF2B5EF4-FFF2-40B4-BE49-F238E27FC236}">
                      <a16:creationId xmlns:a16="http://schemas.microsoft.com/office/drawing/2014/main" id="{4E43465A-D0B0-47CB-BA36-C8AD846DFAC6}"/>
                    </a:ext>
                  </a:extLst>
                </p:cNvPr>
                <p:cNvCxnSpPr/>
                <p:nvPr/>
              </p:nvCxnSpPr>
              <p:spPr>
                <a:xfrm rot="7200000">
                  <a:off x="5389006" y="298677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7" name="直接连接符 346">
                  <a:extLst>
                    <a:ext uri="{FF2B5EF4-FFF2-40B4-BE49-F238E27FC236}">
                      <a16:creationId xmlns:a16="http://schemas.microsoft.com/office/drawing/2014/main" id="{1FBB5F96-0760-46F2-AD60-8D712C95CC49}"/>
                    </a:ext>
                  </a:extLst>
                </p:cNvPr>
                <p:cNvCxnSpPr/>
                <p:nvPr/>
              </p:nvCxnSpPr>
              <p:spPr>
                <a:xfrm rot="458120">
                  <a:off x="6204071" y="260330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8" name="直接连接符 347">
                  <a:extLst>
                    <a:ext uri="{FF2B5EF4-FFF2-40B4-BE49-F238E27FC236}">
                      <a16:creationId xmlns:a16="http://schemas.microsoft.com/office/drawing/2014/main" id="{466A1BC8-0ABA-4EA1-AB05-0DF312E876F4}"/>
                    </a:ext>
                  </a:extLst>
                </p:cNvPr>
                <p:cNvCxnSpPr/>
                <p:nvPr/>
              </p:nvCxnSpPr>
              <p:spPr>
                <a:xfrm rot="458120">
                  <a:off x="5986077" y="422944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9" name="直接连接符 348">
                  <a:extLst>
                    <a:ext uri="{FF2B5EF4-FFF2-40B4-BE49-F238E27FC236}">
                      <a16:creationId xmlns:a16="http://schemas.microsoft.com/office/drawing/2014/main" id="{243191E1-DDC6-4D0A-93CD-BCCE7D8D5A9E}"/>
                    </a:ext>
                  </a:extLst>
                </p:cNvPr>
                <p:cNvCxnSpPr/>
                <p:nvPr/>
              </p:nvCxnSpPr>
              <p:spPr>
                <a:xfrm rot="5858120">
                  <a:off x="6909376" y="351616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0" name="直接连接符 349">
                  <a:extLst>
                    <a:ext uri="{FF2B5EF4-FFF2-40B4-BE49-F238E27FC236}">
                      <a16:creationId xmlns:a16="http://schemas.microsoft.com/office/drawing/2014/main" id="{AE8AB84D-12AD-40F2-A279-5AB2C35E8EE9}"/>
                    </a:ext>
                  </a:extLst>
                </p:cNvPr>
                <p:cNvCxnSpPr/>
                <p:nvPr/>
              </p:nvCxnSpPr>
              <p:spPr>
                <a:xfrm rot="5858120">
                  <a:off x="5283240" y="329817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1" name="直接连接符 350">
                  <a:extLst>
                    <a:ext uri="{FF2B5EF4-FFF2-40B4-BE49-F238E27FC236}">
                      <a16:creationId xmlns:a16="http://schemas.microsoft.com/office/drawing/2014/main" id="{BEB54F19-70F6-40BA-AA8D-5E8AEDAE31F8}"/>
                    </a:ext>
                  </a:extLst>
                </p:cNvPr>
                <p:cNvCxnSpPr/>
                <p:nvPr/>
              </p:nvCxnSpPr>
              <p:spPr>
                <a:xfrm rot="3158120">
                  <a:off x="6748307" y="290931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2" name="直接连接符 351">
                  <a:extLst>
                    <a:ext uri="{FF2B5EF4-FFF2-40B4-BE49-F238E27FC236}">
                      <a16:creationId xmlns:a16="http://schemas.microsoft.com/office/drawing/2014/main" id="{6A0AE713-82EB-4B36-B844-C911D9C0B2B0}"/>
                    </a:ext>
                  </a:extLst>
                </p:cNvPr>
                <p:cNvCxnSpPr/>
                <p:nvPr/>
              </p:nvCxnSpPr>
              <p:spPr>
                <a:xfrm rot="3158120">
                  <a:off x="5444311" y="390502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3" name="直接连接符 352">
                  <a:extLst>
                    <a:ext uri="{FF2B5EF4-FFF2-40B4-BE49-F238E27FC236}">
                      <a16:creationId xmlns:a16="http://schemas.microsoft.com/office/drawing/2014/main" id="{2B19F1A9-EBD2-4562-83EB-7FC33735C689}"/>
                    </a:ext>
                  </a:extLst>
                </p:cNvPr>
                <p:cNvCxnSpPr/>
                <p:nvPr/>
              </p:nvCxnSpPr>
              <p:spPr>
                <a:xfrm rot="8558120">
                  <a:off x="6601543" y="405353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4" name="直接连接符 353">
                  <a:extLst>
                    <a:ext uri="{FF2B5EF4-FFF2-40B4-BE49-F238E27FC236}">
                      <a16:creationId xmlns:a16="http://schemas.microsoft.com/office/drawing/2014/main" id="{1B14A711-0734-452B-A034-F4018145CF65}"/>
                    </a:ext>
                  </a:extLst>
                </p:cNvPr>
                <p:cNvCxnSpPr/>
                <p:nvPr/>
              </p:nvCxnSpPr>
              <p:spPr>
                <a:xfrm rot="8558120">
                  <a:off x="5605837" y="274953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5" name="直接连接符 354">
                  <a:extLst>
                    <a:ext uri="{FF2B5EF4-FFF2-40B4-BE49-F238E27FC236}">
                      <a16:creationId xmlns:a16="http://schemas.microsoft.com/office/drawing/2014/main" id="{03E30A57-DC5F-4CCF-9355-7967D50FBA64}"/>
                    </a:ext>
                  </a:extLst>
                </p:cNvPr>
                <p:cNvCxnSpPr/>
                <p:nvPr/>
              </p:nvCxnSpPr>
              <p:spPr>
                <a:xfrm rot="1358120">
                  <a:off x="6410242" y="265430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6" name="直接连接符 355">
                  <a:extLst>
                    <a:ext uri="{FF2B5EF4-FFF2-40B4-BE49-F238E27FC236}">
                      <a16:creationId xmlns:a16="http://schemas.microsoft.com/office/drawing/2014/main" id="{6F40AAEE-2472-42D1-B9DB-68F960DA4EAE}"/>
                    </a:ext>
                  </a:extLst>
                </p:cNvPr>
                <p:cNvCxnSpPr/>
                <p:nvPr/>
              </p:nvCxnSpPr>
              <p:spPr>
                <a:xfrm rot="1358120">
                  <a:off x="5778802" y="416861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7" name="直接连接符 356">
                  <a:extLst>
                    <a:ext uri="{FF2B5EF4-FFF2-40B4-BE49-F238E27FC236}">
                      <a16:creationId xmlns:a16="http://schemas.microsoft.com/office/drawing/2014/main" id="{CBAAAA4A-0AC7-4BBD-81F3-5F107FA755EA}"/>
                    </a:ext>
                  </a:extLst>
                </p:cNvPr>
                <p:cNvCxnSpPr/>
                <p:nvPr/>
              </p:nvCxnSpPr>
              <p:spPr>
                <a:xfrm rot="6758120">
                  <a:off x="6855249" y="371860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8" name="直接连接符 357">
                  <a:extLst>
                    <a:ext uri="{FF2B5EF4-FFF2-40B4-BE49-F238E27FC236}">
                      <a16:creationId xmlns:a16="http://schemas.microsoft.com/office/drawing/2014/main" id="{CECD5B80-DF09-478F-AA27-09A3BCBA1E59}"/>
                    </a:ext>
                  </a:extLst>
                </p:cNvPr>
                <p:cNvCxnSpPr/>
                <p:nvPr/>
              </p:nvCxnSpPr>
              <p:spPr>
                <a:xfrm rot="6758120">
                  <a:off x="5340943" y="308716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9" name="直接连接符 358">
                  <a:extLst>
                    <a:ext uri="{FF2B5EF4-FFF2-40B4-BE49-F238E27FC236}">
                      <a16:creationId xmlns:a16="http://schemas.microsoft.com/office/drawing/2014/main" id="{5E39F162-5385-461F-8A28-F064D074882A}"/>
                    </a:ext>
                  </a:extLst>
                </p:cNvPr>
                <p:cNvCxnSpPr/>
                <p:nvPr/>
              </p:nvCxnSpPr>
              <p:spPr>
                <a:xfrm rot="4058120">
                  <a:off x="6856733" y="309074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0" name="直接连接符 359">
                  <a:extLst>
                    <a:ext uri="{FF2B5EF4-FFF2-40B4-BE49-F238E27FC236}">
                      <a16:creationId xmlns:a16="http://schemas.microsoft.com/office/drawing/2014/main" id="{5EC50DD7-3D66-4260-93B3-5DE887FE9F08}"/>
                    </a:ext>
                  </a:extLst>
                </p:cNvPr>
                <p:cNvCxnSpPr/>
                <p:nvPr/>
              </p:nvCxnSpPr>
              <p:spPr>
                <a:xfrm rot="4058120">
                  <a:off x="5339461" y="371502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1" name="直接连接符 360">
                  <a:extLst>
                    <a:ext uri="{FF2B5EF4-FFF2-40B4-BE49-F238E27FC236}">
                      <a16:creationId xmlns:a16="http://schemas.microsoft.com/office/drawing/2014/main" id="{A755946F-3807-40BB-8F91-71B21FB37AA7}"/>
                    </a:ext>
                  </a:extLst>
                </p:cNvPr>
                <p:cNvCxnSpPr/>
                <p:nvPr/>
              </p:nvCxnSpPr>
              <p:spPr>
                <a:xfrm rot="9458120">
                  <a:off x="6418825" y="415799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2" name="直接连接符 361">
                  <a:extLst>
                    <a:ext uri="{FF2B5EF4-FFF2-40B4-BE49-F238E27FC236}">
                      <a16:creationId xmlns:a16="http://schemas.microsoft.com/office/drawing/2014/main" id="{BC11FF9D-75B7-4A91-AB26-597AEE86384D}"/>
                    </a:ext>
                  </a:extLst>
                </p:cNvPr>
                <p:cNvCxnSpPr/>
                <p:nvPr/>
              </p:nvCxnSpPr>
              <p:spPr>
                <a:xfrm rot="9458120">
                  <a:off x="5794545" y="264071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3" name="直接连接符 362">
                  <a:extLst>
                    <a:ext uri="{FF2B5EF4-FFF2-40B4-BE49-F238E27FC236}">
                      <a16:creationId xmlns:a16="http://schemas.microsoft.com/office/drawing/2014/main" id="{F87DB93B-EFDC-4BDE-BACF-98C31C4903AF}"/>
                    </a:ext>
                  </a:extLst>
                </p:cNvPr>
                <p:cNvCxnSpPr/>
                <p:nvPr/>
              </p:nvCxnSpPr>
              <p:spPr>
                <a:xfrm rot="21158120">
                  <a:off x="5991749" y="259820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4" name="直接连接符 363">
                  <a:extLst>
                    <a:ext uri="{FF2B5EF4-FFF2-40B4-BE49-F238E27FC236}">
                      <a16:creationId xmlns:a16="http://schemas.microsoft.com/office/drawing/2014/main" id="{1E527F52-A0E4-44C9-ABF7-D4EF4269230D}"/>
                    </a:ext>
                  </a:extLst>
                </p:cNvPr>
                <p:cNvCxnSpPr/>
                <p:nvPr/>
              </p:nvCxnSpPr>
              <p:spPr>
                <a:xfrm rot="21158120">
                  <a:off x="6202059" y="422535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5" name="直接连接符 364">
                  <a:extLst>
                    <a:ext uri="{FF2B5EF4-FFF2-40B4-BE49-F238E27FC236}">
                      <a16:creationId xmlns:a16="http://schemas.microsoft.com/office/drawing/2014/main" id="{4EB294E4-278E-422D-B7CD-00857D2E2970}"/>
                    </a:ext>
                  </a:extLst>
                </p:cNvPr>
                <p:cNvCxnSpPr/>
                <p:nvPr/>
              </p:nvCxnSpPr>
              <p:spPr>
                <a:xfrm rot="4958120">
                  <a:off x="6909288" y="329741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6" name="直接连接符 365">
                  <a:extLst>
                    <a:ext uri="{FF2B5EF4-FFF2-40B4-BE49-F238E27FC236}">
                      <a16:creationId xmlns:a16="http://schemas.microsoft.com/office/drawing/2014/main" id="{0031F3FA-5C2E-4FD6-8A7E-E8A025A2C69D}"/>
                    </a:ext>
                  </a:extLst>
                </p:cNvPr>
                <p:cNvCxnSpPr/>
                <p:nvPr/>
              </p:nvCxnSpPr>
              <p:spPr>
                <a:xfrm rot="4958120">
                  <a:off x="5282140" y="350772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7" name="直接连接符 366">
                  <a:extLst>
                    <a:ext uri="{FF2B5EF4-FFF2-40B4-BE49-F238E27FC236}">
                      <a16:creationId xmlns:a16="http://schemas.microsoft.com/office/drawing/2014/main" id="{6B34E3D6-5ABB-41B7-AB2B-F50C180DBD70}"/>
                    </a:ext>
                  </a:extLst>
                </p:cNvPr>
                <p:cNvCxnSpPr/>
                <p:nvPr/>
              </p:nvCxnSpPr>
              <p:spPr>
                <a:xfrm rot="2258120">
                  <a:off x="6596643" y="275292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8" name="直接连接符 367">
                  <a:extLst>
                    <a:ext uri="{FF2B5EF4-FFF2-40B4-BE49-F238E27FC236}">
                      <a16:creationId xmlns:a16="http://schemas.microsoft.com/office/drawing/2014/main" id="{84D30E9A-6BE9-43B3-B845-BC130AD7DA4C}"/>
                    </a:ext>
                  </a:extLst>
                </p:cNvPr>
                <p:cNvCxnSpPr/>
                <p:nvPr/>
              </p:nvCxnSpPr>
              <p:spPr>
                <a:xfrm rot="2258120">
                  <a:off x="5594787" y="405220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9" name="直接连接符 368">
                  <a:extLst>
                    <a:ext uri="{FF2B5EF4-FFF2-40B4-BE49-F238E27FC236}">
                      <a16:creationId xmlns:a16="http://schemas.microsoft.com/office/drawing/2014/main" id="{A83FA4AD-1DE8-417B-8800-986576B9BF55}"/>
                    </a:ext>
                  </a:extLst>
                </p:cNvPr>
                <p:cNvCxnSpPr/>
                <p:nvPr/>
              </p:nvCxnSpPr>
              <p:spPr>
                <a:xfrm rot="7658120">
                  <a:off x="6751025" y="389614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0" name="直接连接符 369">
                  <a:extLst>
                    <a:ext uri="{FF2B5EF4-FFF2-40B4-BE49-F238E27FC236}">
                      <a16:creationId xmlns:a16="http://schemas.microsoft.com/office/drawing/2014/main" id="{EE53988D-6210-4F11-9148-D9ADD58165AF}"/>
                    </a:ext>
                  </a:extLst>
                </p:cNvPr>
                <p:cNvCxnSpPr/>
                <p:nvPr/>
              </p:nvCxnSpPr>
              <p:spPr>
                <a:xfrm rot="7658120">
                  <a:off x="5451747" y="289428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1" name="直接连接符 370">
                  <a:extLst>
                    <a:ext uri="{FF2B5EF4-FFF2-40B4-BE49-F238E27FC236}">
                      <a16:creationId xmlns:a16="http://schemas.microsoft.com/office/drawing/2014/main" id="{A3232128-2AB4-4D12-BAE7-9395BF355CC5}"/>
                    </a:ext>
                  </a:extLst>
                </p:cNvPr>
                <p:cNvCxnSpPr/>
                <p:nvPr/>
              </p:nvCxnSpPr>
              <p:spPr>
                <a:xfrm rot="218947">
                  <a:off x="6147693" y="259890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2" name="直接连接符 371">
                  <a:extLst>
                    <a:ext uri="{FF2B5EF4-FFF2-40B4-BE49-F238E27FC236}">
                      <a16:creationId xmlns:a16="http://schemas.microsoft.com/office/drawing/2014/main" id="{B9567071-3CA4-423D-ACD6-CF53EAC228D2}"/>
                    </a:ext>
                  </a:extLst>
                </p:cNvPr>
                <p:cNvCxnSpPr/>
                <p:nvPr/>
              </p:nvCxnSpPr>
              <p:spPr>
                <a:xfrm rot="218947">
                  <a:off x="6043271" y="423626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3" name="直接连接符 372">
                  <a:extLst>
                    <a:ext uri="{FF2B5EF4-FFF2-40B4-BE49-F238E27FC236}">
                      <a16:creationId xmlns:a16="http://schemas.microsoft.com/office/drawing/2014/main" id="{B1E789C9-BBA6-4BD4-8240-1BB9D7E11A21}"/>
                    </a:ext>
                  </a:extLst>
                </p:cNvPr>
                <p:cNvCxnSpPr/>
                <p:nvPr/>
              </p:nvCxnSpPr>
              <p:spPr>
                <a:xfrm rot="5618947">
                  <a:off x="6914751" y="346052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4" name="直接连接符 373">
                  <a:extLst>
                    <a:ext uri="{FF2B5EF4-FFF2-40B4-BE49-F238E27FC236}">
                      <a16:creationId xmlns:a16="http://schemas.microsoft.com/office/drawing/2014/main" id="{2036A19B-CC13-4316-AC5F-00033AE0F5AC}"/>
                    </a:ext>
                  </a:extLst>
                </p:cNvPr>
                <p:cNvCxnSpPr/>
                <p:nvPr/>
              </p:nvCxnSpPr>
              <p:spPr>
                <a:xfrm rot="5618947">
                  <a:off x="5277395" y="335610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5" name="直接连接符 374">
                  <a:extLst>
                    <a:ext uri="{FF2B5EF4-FFF2-40B4-BE49-F238E27FC236}">
                      <a16:creationId xmlns:a16="http://schemas.microsoft.com/office/drawing/2014/main" id="{ACE3A6B8-9D36-411B-B82E-9EDE66382F32}"/>
                    </a:ext>
                  </a:extLst>
                </p:cNvPr>
                <p:cNvCxnSpPr/>
                <p:nvPr/>
              </p:nvCxnSpPr>
              <p:spPr>
                <a:xfrm rot="2918947">
                  <a:off x="6711887" y="286634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6" name="直接连接符 375">
                  <a:extLst>
                    <a:ext uri="{FF2B5EF4-FFF2-40B4-BE49-F238E27FC236}">
                      <a16:creationId xmlns:a16="http://schemas.microsoft.com/office/drawing/2014/main" id="{4089BF05-A87E-47CE-AF94-5017EF641B81}"/>
                    </a:ext>
                  </a:extLst>
                </p:cNvPr>
                <p:cNvCxnSpPr/>
                <p:nvPr/>
              </p:nvCxnSpPr>
              <p:spPr>
                <a:xfrm rot="2918947">
                  <a:off x="5480263" y="395028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7" name="直接连接符 376">
                  <a:extLst>
                    <a:ext uri="{FF2B5EF4-FFF2-40B4-BE49-F238E27FC236}">
                      <a16:creationId xmlns:a16="http://schemas.microsoft.com/office/drawing/2014/main" id="{5E1BF62F-748B-4E73-8C0F-84A5E426AC4E}"/>
                    </a:ext>
                  </a:extLst>
                </p:cNvPr>
                <p:cNvCxnSpPr/>
                <p:nvPr/>
              </p:nvCxnSpPr>
              <p:spPr>
                <a:xfrm rot="8318947">
                  <a:off x="6645020" y="401799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8" name="直接连接符 377">
                  <a:extLst>
                    <a:ext uri="{FF2B5EF4-FFF2-40B4-BE49-F238E27FC236}">
                      <a16:creationId xmlns:a16="http://schemas.microsoft.com/office/drawing/2014/main" id="{F74D5A0F-3FC3-4C30-9FF9-3A7939976451}"/>
                    </a:ext>
                  </a:extLst>
                </p:cNvPr>
                <p:cNvCxnSpPr/>
                <p:nvPr/>
              </p:nvCxnSpPr>
              <p:spPr>
                <a:xfrm rot="8318947">
                  <a:off x="5561072" y="278636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9" name="直接连接符 378">
                  <a:extLst>
                    <a:ext uri="{FF2B5EF4-FFF2-40B4-BE49-F238E27FC236}">
                      <a16:creationId xmlns:a16="http://schemas.microsoft.com/office/drawing/2014/main" id="{BA08CAB4-CA9F-459E-A56A-76DC057DD31B}"/>
                    </a:ext>
                  </a:extLst>
                </p:cNvPr>
                <p:cNvCxnSpPr/>
                <p:nvPr/>
              </p:nvCxnSpPr>
              <p:spPr>
                <a:xfrm rot="1118947">
                  <a:off x="6356911" y="263544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0" name="直接连接符 379">
                  <a:extLst>
                    <a:ext uri="{FF2B5EF4-FFF2-40B4-BE49-F238E27FC236}">
                      <a16:creationId xmlns:a16="http://schemas.microsoft.com/office/drawing/2014/main" id="{E2929B72-B206-4788-9C96-00FFB3B0E6FA}"/>
                    </a:ext>
                  </a:extLst>
                </p:cNvPr>
                <p:cNvCxnSpPr/>
                <p:nvPr/>
              </p:nvCxnSpPr>
              <p:spPr>
                <a:xfrm rot="1118947">
                  <a:off x="5832267" y="418998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1" name="直接连接符 380">
                  <a:extLst>
                    <a:ext uri="{FF2B5EF4-FFF2-40B4-BE49-F238E27FC236}">
                      <a16:creationId xmlns:a16="http://schemas.microsoft.com/office/drawing/2014/main" id="{7C152518-3ECF-4BF6-9164-B92649200CC3}"/>
                    </a:ext>
                  </a:extLst>
                </p:cNvPr>
                <p:cNvCxnSpPr/>
                <p:nvPr/>
              </p:nvCxnSpPr>
              <p:spPr>
                <a:xfrm rot="6518947">
                  <a:off x="6874828" y="366623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2" name="直接连接符 381">
                  <a:extLst>
                    <a:ext uri="{FF2B5EF4-FFF2-40B4-BE49-F238E27FC236}">
                      <a16:creationId xmlns:a16="http://schemas.microsoft.com/office/drawing/2014/main" id="{D7FDDA5F-C637-4651-8F83-CB4B855F7924}"/>
                    </a:ext>
                  </a:extLst>
                </p:cNvPr>
                <p:cNvCxnSpPr/>
                <p:nvPr/>
              </p:nvCxnSpPr>
              <p:spPr>
                <a:xfrm rot="6518947">
                  <a:off x="5320290" y="314159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3" name="直接连接符 382">
                  <a:extLst>
                    <a:ext uri="{FF2B5EF4-FFF2-40B4-BE49-F238E27FC236}">
                      <a16:creationId xmlns:a16="http://schemas.microsoft.com/office/drawing/2014/main" id="{498B684F-A4C9-4E08-9BE4-63AF9E271D0E}"/>
                    </a:ext>
                  </a:extLst>
                </p:cNvPr>
                <p:cNvCxnSpPr/>
                <p:nvPr/>
              </p:nvCxnSpPr>
              <p:spPr>
                <a:xfrm rot="3818947">
                  <a:off x="6832661" y="303979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4" name="直接连接符 383">
                  <a:extLst>
                    <a:ext uri="{FF2B5EF4-FFF2-40B4-BE49-F238E27FC236}">
                      <a16:creationId xmlns:a16="http://schemas.microsoft.com/office/drawing/2014/main" id="{AE646108-C51F-4065-A8A0-D67ECD6547D6}"/>
                    </a:ext>
                  </a:extLst>
                </p:cNvPr>
                <p:cNvCxnSpPr/>
                <p:nvPr/>
              </p:nvCxnSpPr>
              <p:spPr>
                <a:xfrm rot="3818947">
                  <a:off x="5362459" y="376803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5" name="直接连接符 384">
                  <a:extLst>
                    <a:ext uri="{FF2B5EF4-FFF2-40B4-BE49-F238E27FC236}">
                      <a16:creationId xmlns:a16="http://schemas.microsoft.com/office/drawing/2014/main" id="{CC2FC479-789F-4BEA-8DB4-C6B3CF40886F}"/>
                    </a:ext>
                  </a:extLst>
                </p:cNvPr>
                <p:cNvCxnSpPr/>
                <p:nvPr/>
              </p:nvCxnSpPr>
              <p:spPr>
                <a:xfrm rot="9218947">
                  <a:off x="6470004" y="413489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6" name="直接连接符 385">
                  <a:extLst>
                    <a:ext uri="{FF2B5EF4-FFF2-40B4-BE49-F238E27FC236}">
                      <a16:creationId xmlns:a16="http://schemas.microsoft.com/office/drawing/2014/main" id="{722DED88-7E06-4A95-8973-D4935F4A5D81}"/>
                    </a:ext>
                  </a:extLst>
                </p:cNvPr>
                <p:cNvCxnSpPr/>
                <p:nvPr/>
              </p:nvCxnSpPr>
              <p:spPr>
                <a:xfrm rot="9218947">
                  <a:off x="5741760" y="266469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7" name="直接连接符 386">
                  <a:extLst>
                    <a:ext uri="{FF2B5EF4-FFF2-40B4-BE49-F238E27FC236}">
                      <a16:creationId xmlns:a16="http://schemas.microsoft.com/office/drawing/2014/main" id="{575148B5-CE95-40B8-BA52-BB3C00F7DC67}"/>
                    </a:ext>
                  </a:extLst>
                </p:cNvPr>
                <p:cNvCxnSpPr/>
                <p:nvPr/>
              </p:nvCxnSpPr>
              <p:spPr>
                <a:xfrm rot="20918947">
                  <a:off x="5935531" y="260857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8" name="直接连接符 387">
                  <a:extLst>
                    <a:ext uri="{FF2B5EF4-FFF2-40B4-BE49-F238E27FC236}">
                      <a16:creationId xmlns:a16="http://schemas.microsoft.com/office/drawing/2014/main" id="{1177EA27-FB2A-481A-BEA9-A290A8F68770}"/>
                    </a:ext>
                  </a:extLst>
                </p:cNvPr>
                <p:cNvCxnSpPr/>
                <p:nvPr/>
              </p:nvCxnSpPr>
              <p:spPr>
                <a:xfrm rot="20918947">
                  <a:off x="6258445" y="421716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9" name="直接连接符 388">
                  <a:extLst>
                    <a:ext uri="{FF2B5EF4-FFF2-40B4-BE49-F238E27FC236}">
                      <a16:creationId xmlns:a16="http://schemas.microsoft.com/office/drawing/2014/main" id="{3CD6BCE8-0B3A-4219-BDD4-16E30F8D43B3}"/>
                    </a:ext>
                  </a:extLst>
                </p:cNvPr>
                <p:cNvCxnSpPr/>
                <p:nvPr/>
              </p:nvCxnSpPr>
              <p:spPr>
                <a:xfrm rot="4718947">
                  <a:off x="6899455" y="324230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0" name="直接连接符 389">
                  <a:extLst>
                    <a:ext uri="{FF2B5EF4-FFF2-40B4-BE49-F238E27FC236}">
                      <a16:creationId xmlns:a16="http://schemas.microsoft.com/office/drawing/2014/main" id="{752B90BF-8AD2-4167-92E9-46CBBA856856}"/>
                    </a:ext>
                  </a:extLst>
                </p:cNvPr>
                <p:cNvCxnSpPr/>
                <p:nvPr/>
              </p:nvCxnSpPr>
              <p:spPr>
                <a:xfrm rot="4718947">
                  <a:off x="5290865" y="356522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1" name="直接连接符 390">
                  <a:extLst>
                    <a:ext uri="{FF2B5EF4-FFF2-40B4-BE49-F238E27FC236}">
                      <a16:creationId xmlns:a16="http://schemas.microsoft.com/office/drawing/2014/main" id="{BB038AA3-221E-4A42-9624-52BEE56E0E1F}"/>
                    </a:ext>
                  </a:extLst>
                </p:cNvPr>
                <p:cNvCxnSpPr/>
                <p:nvPr/>
              </p:nvCxnSpPr>
              <p:spPr>
                <a:xfrm rot="2018947">
                  <a:off x="6549716" y="272087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2" name="直接连接符 391">
                  <a:extLst>
                    <a:ext uri="{FF2B5EF4-FFF2-40B4-BE49-F238E27FC236}">
                      <a16:creationId xmlns:a16="http://schemas.microsoft.com/office/drawing/2014/main" id="{8755A01D-98EA-401C-A71E-A1EB0CB5B4FA}"/>
                    </a:ext>
                  </a:extLst>
                </p:cNvPr>
                <p:cNvCxnSpPr/>
                <p:nvPr/>
              </p:nvCxnSpPr>
              <p:spPr>
                <a:xfrm rot="2018947">
                  <a:off x="5640606" y="408665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3" name="直接连接符 392">
                  <a:extLst>
                    <a:ext uri="{FF2B5EF4-FFF2-40B4-BE49-F238E27FC236}">
                      <a16:creationId xmlns:a16="http://schemas.microsoft.com/office/drawing/2014/main" id="{29045830-3D04-4E06-B635-39C06861FA50}"/>
                    </a:ext>
                  </a:extLst>
                </p:cNvPr>
                <p:cNvCxnSpPr/>
                <p:nvPr/>
              </p:nvCxnSpPr>
              <p:spPr>
                <a:xfrm rot="7418947">
                  <a:off x="6783197" y="385058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4" name="直接连接符 393">
                  <a:extLst>
                    <a:ext uri="{FF2B5EF4-FFF2-40B4-BE49-F238E27FC236}">
                      <a16:creationId xmlns:a16="http://schemas.microsoft.com/office/drawing/2014/main" id="{AFE883F4-789C-45E1-9482-FF972CF03F01}"/>
                    </a:ext>
                  </a:extLst>
                </p:cNvPr>
                <p:cNvCxnSpPr/>
                <p:nvPr/>
              </p:nvCxnSpPr>
              <p:spPr>
                <a:xfrm rot="7418947">
                  <a:off x="5417417" y="294147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5" name="直接连接符 394">
                  <a:extLst>
                    <a:ext uri="{FF2B5EF4-FFF2-40B4-BE49-F238E27FC236}">
                      <a16:creationId xmlns:a16="http://schemas.microsoft.com/office/drawing/2014/main" id="{2F458C34-B4A2-4544-BCED-22F97BA2F6C2}"/>
                    </a:ext>
                  </a:extLst>
                </p:cNvPr>
                <p:cNvCxnSpPr/>
                <p:nvPr/>
              </p:nvCxnSpPr>
              <p:spPr>
                <a:xfrm rot="677067">
                  <a:off x="6255235" y="261066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6" name="直接连接符 395">
                  <a:extLst>
                    <a:ext uri="{FF2B5EF4-FFF2-40B4-BE49-F238E27FC236}">
                      <a16:creationId xmlns:a16="http://schemas.microsoft.com/office/drawing/2014/main" id="{CCCE66CB-C4F2-4C04-98E3-BAB146E43175}"/>
                    </a:ext>
                  </a:extLst>
                </p:cNvPr>
                <p:cNvCxnSpPr/>
                <p:nvPr/>
              </p:nvCxnSpPr>
              <p:spPr>
                <a:xfrm rot="677067">
                  <a:off x="5934187" y="421962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7" name="直接连接符 396">
                  <a:extLst>
                    <a:ext uri="{FF2B5EF4-FFF2-40B4-BE49-F238E27FC236}">
                      <a16:creationId xmlns:a16="http://schemas.microsoft.com/office/drawing/2014/main" id="{F271E4B1-7A72-4AE8-964F-549D28100424}"/>
                    </a:ext>
                  </a:extLst>
                </p:cNvPr>
                <p:cNvCxnSpPr/>
                <p:nvPr/>
              </p:nvCxnSpPr>
              <p:spPr>
                <a:xfrm rot="6077067">
                  <a:off x="6901010" y="356656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8" name="直接连接符 397">
                  <a:extLst>
                    <a:ext uri="{FF2B5EF4-FFF2-40B4-BE49-F238E27FC236}">
                      <a16:creationId xmlns:a16="http://schemas.microsoft.com/office/drawing/2014/main" id="{FFE444CB-A519-4BB5-AE70-2FFD40618158}"/>
                    </a:ext>
                  </a:extLst>
                </p:cNvPr>
                <p:cNvCxnSpPr/>
                <p:nvPr/>
              </p:nvCxnSpPr>
              <p:spPr>
                <a:xfrm rot="6077067">
                  <a:off x="5292046" y="324551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9" name="直接连接符 398">
                  <a:extLst>
                    <a:ext uri="{FF2B5EF4-FFF2-40B4-BE49-F238E27FC236}">
                      <a16:creationId xmlns:a16="http://schemas.microsoft.com/office/drawing/2014/main" id="{4BFE30A8-9C54-41A7-847D-D233BC59AE67}"/>
                    </a:ext>
                  </a:extLst>
                </p:cNvPr>
                <p:cNvCxnSpPr/>
                <p:nvPr/>
              </p:nvCxnSpPr>
              <p:spPr>
                <a:xfrm rot="3377067">
                  <a:off x="6778893" y="295069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0" name="直接连接符 399">
                  <a:extLst>
                    <a:ext uri="{FF2B5EF4-FFF2-40B4-BE49-F238E27FC236}">
                      <a16:creationId xmlns:a16="http://schemas.microsoft.com/office/drawing/2014/main" id="{1C2303EC-3D80-4C6B-A2A2-8A7A4A713523}"/>
                    </a:ext>
                  </a:extLst>
                </p:cNvPr>
                <p:cNvCxnSpPr/>
                <p:nvPr/>
              </p:nvCxnSpPr>
              <p:spPr>
                <a:xfrm rot="3377067">
                  <a:off x="5414167" y="386138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1" name="直接连接符 400">
                  <a:extLst>
                    <a:ext uri="{FF2B5EF4-FFF2-40B4-BE49-F238E27FC236}">
                      <a16:creationId xmlns:a16="http://schemas.microsoft.com/office/drawing/2014/main" id="{E282E6EC-3919-4E49-B441-94B9245069A6}"/>
                    </a:ext>
                  </a:extLst>
                </p:cNvPr>
                <p:cNvCxnSpPr/>
                <p:nvPr/>
              </p:nvCxnSpPr>
              <p:spPr>
                <a:xfrm rot="8777067">
                  <a:off x="6559602" y="408324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2" name="直接连接符 401">
                  <a:extLst>
                    <a:ext uri="{FF2B5EF4-FFF2-40B4-BE49-F238E27FC236}">
                      <a16:creationId xmlns:a16="http://schemas.microsoft.com/office/drawing/2014/main" id="{B11A0242-9407-42FA-BD59-6983C9A497F0}"/>
                    </a:ext>
                  </a:extLst>
                </p:cNvPr>
                <p:cNvCxnSpPr/>
                <p:nvPr/>
              </p:nvCxnSpPr>
              <p:spPr>
                <a:xfrm rot="8777067">
                  <a:off x="5648908" y="271852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3" name="直接连接符 402">
                  <a:extLst>
                    <a:ext uri="{FF2B5EF4-FFF2-40B4-BE49-F238E27FC236}">
                      <a16:creationId xmlns:a16="http://schemas.microsoft.com/office/drawing/2014/main" id="{33BE24B8-AE14-4C28-932B-E8415E39F686}"/>
                    </a:ext>
                  </a:extLst>
                </p:cNvPr>
                <p:cNvCxnSpPr/>
                <p:nvPr/>
              </p:nvCxnSpPr>
              <p:spPr>
                <a:xfrm rot="1577067">
                  <a:off x="6457742" y="267467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4" name="直接连接符 403">
                  <a:extLst>
                    <a:ext uri="{FF2B5EF4-FFF2-40B4-BE49-F238E27FC236}">
                      <a16:creationId xmlns:a16="http://schemas.microsoft.com/office/drawing/2014/main" id="{A5DBDD0A-B6E2-4E47-9499-7B3A6BF4C6E7}"/>
                    </a:ext>
                  </a:extLst>
                </p:cNvPr>
                <p:cNvCxnSpPr/>
                <p:nvPr/>
              </p:nvCxnSpPr>
              <p:spPr>
                <a:xfrm rot="1577067">
                  <a:off x="5731202" y="414572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5" name="直接连接符 404">
                  <a:extLst>
                    <a:ext uri="{FF2B5EF4-FFF2-40B4-BE49-F238E27FC236}">
                      <a16:creationId xmlns:a16="http://schemas.microsoft.com/office/drawing/2014/main" id="{42812A4A-6FDC-431F-91C2-081DDA0F7E2E}"/>
                    </a:ext>
                  </a:extLst>
                </p:cNvPr>
                <p:cNvCxnSpPr/>
                <p:nvPr/>
              </p:nvCxnSpPr>
              <p:spPr>
                <a:xfrm rot="6977067">
                  <a:off x="6834107" y="376514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6" name="直接连接符 405">
                  <a:extLst>
                    <a:ext uri="{FF2B5EF4-FFF2-40B4-BE49-F238E27FC236}">
                      <a16:creationId xmlns:a16="http://schemas.microsoft.com/office/drawing/2014/main" id="{99E375FF-056F-4F01-B282-5B0A3DC9F47E}"/>
                    </a:ext>
                  </a:extLst>
                </p:cNvPr>
                <p:cNvCxnSpPr/>
                <p:nvPr/>
              </p:nvCxnSpPr>
              <p:spPr>
                <a:xfrm rot="6977067">
                  <a:off x="5363061" y="303860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7" name="直接连接符 406">
                  <a:extLst>
                    <a:ext uri="{FF2B5EF4-FFF2-40B4-BE49-F238E27FC236}">
                      <a16:creationId xmlns:a16="http://schemas.microsoft.com/office/drawing/2014/main" id="{3B7CDC39-CE89-4804-AF03-C088056D8062}"/>
                    </a:ext>
                  </a:extLst>
                </p:cNvPr>
                <p:cNvCxnSpPr/>
                <p:nvPr/>
              </p:nvCxnSpPr>
              <p:spPr>
                <a:xfrm rot="4277067">
                  <a:off x="6875549" y="313865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8" name="直接连接符 407">
                  <a:extLst>
                    <a:ext uri="{FF2B5EF4-FFF2-40B4-BE49-F238E27FC236}">
                      <a16:creationId xmlns:a16="http://schemas.microsoft.com/office/drawing/2014/main" id="{A07A13BE-C72B-4465-868D-DA70B7B003CF}"/>
                    </a:ext>
                  </a:extLst>
                </p:cNvPr>
                <p:cNvCxnSpPr/>
                <p:nvPr/>
              </p:nvCxnSpPr>
              <p:spPr>
                <a:xfrm rot="4277067">
                  <a:off x="5321621" y="366509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9" name="直接连接符 408">
                  <a:extLst>
                    <a:ext uri="{FF2B5EF4-FFF2-40B4-BE49-F238E27FC236}">
                      <a16:creationId xmlns:a16="http://schemas.microsoft.com/office/drawing/2014/main" id="{1A2556FD-C33D-4D3C-8776-65941E4DF699}"/>
                    </a:ext>
                  </a:extLst>
                </p:cNvPr>
                <p:cNvCxnSpPr/>
                <p:nvPr/>
              </p:nvCxnSpPr>
              <p:spPr>
                <a:xfrm rot="9677067">
                  <a:off x="6370604" y="417585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0" name="直接连接符 409">
                  <a:extLst>
                    <a:ext uri="{FF2B5EF4-FFF2-40B4-BE49-F238E27FC236}">
                      <a16:creationId xmlns:a16="http://schemas.microsoft.com/office/drawing/2014/main" id="{4AB7A531-39E3-4161-9924-C787CB10A89E}"/>
                    </a:ext>
                  </a:extLst>
                </p:cNvPr>
                <p:cNvCxnSpPr/>
                <p:nvPr/>
              </p:nvCxnSpPr>
              <p:spPr>
                <a:xfrm rot="9677067">
                  <a:off x="5844158" y="262193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1" name="直接连接符 410">
                  <a:extLst>
                    <a:ext uri="{FF2B5EF4-FFF2-40B4-BE49-F238E27FC236}">
                      <a16:creationId xmlns:a16="http://schemas.microsoft.com/office/drawing/2014/main" id="{4A835A74-C1A5-4A41-961E-7D0FD34C740F}"/>
                    </a:ext>
                  </a:extLst>
                </p:cNvPr>
                <p:cNvCxnSpPr/>
                <p:nvPr/>
              </p:nvCxnSpPr>
              <p:spPr>
                <a:xfrm rot="21377067">
                  <a:off x="6043668" y="259205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2" name="直接连接符 411">
                  <a:extLst>
                    <a:ext uri="{FF2B5EF4-FFF2-40B4-BE49-F238E27FC236}">
                      <a16:creationId xmlns:a16="http://schemas.microsoft.com/office/drawing/2014/main" id="{CE5B6A62-B6AE-4F54-A3A3-7612A1B5642D}"/>
                    </a:ext>
                  </a:extLst>
                </p:cNvPr>
                <p:cNvCxnSpPr/>
                <p:nvPr/>
              </p:nvCxnSpPr>
              <p:spPr>
                <a:xfrm rot="21377067">
                  <a:off x="6149990" y="422928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3" name="直接连接符 412">
                  <a:extLst>
                    <a:ext uri="{FF2B5EF4-FFF2-40B4-BE49-F238E27FC236}">
                      <a16:creationId xmlns:a16="http://schemas.microsoft.com/office/drawing/2014/main" id="{83131C92-F5B0-4647-A775-1480BF88CF02}"/>
                    </a:ext>
                  </a:extLst>
                </p:cNvPr>
                <p:cNvCxnSpPr/>
                <p:nvPr/>
              </p:nvCxnSpPr>
              <p:spPr>
                <a:xfrm rot="5177067">
                  <a:off x="6914844" y="334824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4" name="直接连接符 413">
                  <a:extLst>
                    <a:ext uri="{FF2B5EF4-FFF2-40B4-BE49-F238E27FC236}">
                      <a16:creationId xmlns:a16="http://schemas.microsoft.com/office/drawing/2014/main" id="{24EA8722-13C4-4819-A0B3-808503AB5330}"/>
                    </a:ext>
                  </a:extLst>
                </p:cNvPr>
                <p:cNvCxnSpPr/>
                <p:nvPr/>
              </p:nvCxnSpPr>
              <p:spPr>
                <a:xfrm rot="5177067">
                  <a:off x="5277610" y="345456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5" name="直接连接符 414">
                  <a:extLst>
                    <a:ext uri="{FF2B5EF4-FFF2-40B4-BE49-F238E27FC236}">
                      <a16:creationId xmlns:a16="http://schemas.microsoft.com/office/drawing/2014/main" id="{0B2EFAFC-81CE-4343-8058-5F99D8B2458F}"/>
                    </a:ext>
                  </a:extLst>
                </p:cNvPr>
                <p:cNvCxnSpPr/>
                <p:nvPr/>
              </p:nvCxnSpPr>
              <p:spPr>
                <a:xfrm rot="2477067">
                  <a:off x="6637487" y="278496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6" name="直接连接符 415">
                  <a:extLst>
                    <a:ext uri="{FF2B5EF4-FFF2-40B4-BE49-F238E27FC236}">
                      <a16:creationId xmlns:a16="http://schemas.microsoft.com/office/drawing/2014/main" id="{C550F537-DA4E-4ADE-BE3E-B1E1DCFC00BF}"/>
                    </a:ext>
                  </a:extLst>
                </p:cNvPr>
                <p:cNvCxnSpPr/>
                <p:nvPr/>
              </p:nvCxnSpPr>
              <p:spPr>
                <a:xfrm rot="2477067">
                  <a:off x="5554969" y="401784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7" name="直接连接符 416">
                  <a:extLst>
                    <a:ext uri="{FF2B5EF4-FFF2-40B4-BE49-F238E27FC236}">
                      <a16:creationId xmlns:a16="http://schemas.microsoft.com/office/drawing/2014/main" id="{45170C16-98A3-494F-A98D-5F2E7DFC641D}"/>
                    </a:ext>
                  </a:extLst>
                </p:cNvPr>
                <p:cNvCxnSpPr/>
                <p:nvPr/>
              </p:nvCxnSpPr>
              <p:spPr>
                <a:xfrm rot="7877067">
                  <a:off x="6718795" y="393568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8" name="直接连接符 417">
                  <a:extLst>
                    <a:ext uri="{FF2B5EF4-FFF2-40B4-BE49-F238E27FC236}">
                      <a16:creationId xmlns:a16="http://schemas.microsoft.com/office/drawing/2014/main" id="{F9B04B89-E8AD-4567-B17E-442CE157D463}"/>
                    </a:ext>
                  </a:extLst>
                </p:cNvPr>
                <p:cNvCxnSpPr/>
                <p:nvPr/>
              </p:nvCxnSpPr>
              <p:spPr>
                <a:xfrm rot="7877067">
                  <a:off x="5485915" y="285316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5" name="组合 314">
                <a:extLst>
                  <a:ext uri="{FF2B5EF4-FFF2-40B4-BE49-F238E27FC236}">
                    <a16:creationId xmlns:a16="http://schemas.microsoft.com/office/drawing/2014/main" id="{6667BE05-D0F3-4DF7-BC07-64B11A5A5A84}"/>
                  </a:ext>
                </a:extLst>
              </p:cNvPr>
              <p:cNvGrpSpPr/>
              <p:nvPr userDrawn="1"/>
            </p:nvGrpSpPr>
            <p:grpSpPr>
              <a:xfrm rot="5400000">
                <a:off x="1963417" y="2350277"/>
                <a:ext cx="2164397" cy="2164397"/>
                <a:chOff x="2035605" y="2407443"/>
                <a:chExt cx="2164397" cy="2164397"/>
              </a:xfrm>
            </p:grpSpPr>
            <p:cxnSp>
              <p:nvCxnSpPr>
                <p:cNvPr id="319" name="直接连接符 318">
                  <a:extLst>
                    <a:ext uri="{FF2B5EF4-FFF2-40B4-BE49-F238E27FC236}">
                      <a16:creationId xmlns:a16="http://schemas.microsoft.com/office/drawing/2014/main" id="{8C9BA9B4-8636-4221-AE09-5E166652C075}"/>
                    </a:ext>
                  </a:extLst>
                </p:cNvPr>
                <p:cNvCxnSpPr/>
                <p:nvPr/>
              </p:nvCxnSpPr>
              <p:spPr>
                <a:xfrm flipH="1">
                  <a:off x="3115426" y="2407443"/>
                  <a:ext cx="4756" cy="528639"/>
                </a:xfrm>
                <a:prstGeom prst="line">
                  <a:avLst/>
                </a:prstGeom>
                <a:ln w="1270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0" name="直接连接符 319">
                  <a:extLst>
                    <a:ext uri="{FF2B5EF4-FFF2-40B4-BE49-F238E27FC236}">
                      <a16:creationId xmlns:a16="http://schemas.microsoft.com/office/drawing/2014/main" id="{FC49B0D4-4DED-4A45-97E7-D94B8BD62615}"/>
                    </a:ext>
                  </a:extLst>
                </p:cNvPr>
                <p:cNvCxnSpPr/>
                <p:nvPr/>
              </p:nvCxnSpPr>
              <p:spPr>
                <a:xfrm flipH="1">
                  <a:off x="3115426" y="4043201"/>
                  <a:ext cx="4756" cy="528639"/>
                </a:xfrm>
                <a:prstGeom prst="line">
                  <a:avLst/>
                </a:prstGeom>
                <a:ln w="12700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1" name="直接连接符 320">
                  <a:extLst>
                    <a:ext uri="{FF2B5EF4-FFF2-40B4-BE49-F238E27FC236}">
                      <a16:creationId xmlns:a16="http://schemas.microsoft.com/office/drawing/2014/main" id="{DFD05071-0475-4417-B2D0-CAEED79795B6}"/>
                    </a:ext>
                  </a:extLst>
                </p:cNvPr>
                <p:cNvCxnSpPr/>
                <p:nvPr/>
              </p:nvCxnSpPr>
              <p:spPr>
                <a:xfrm rot="5400000" flipH="1">
                  <a:off x="3933305" y="3225322"/>
                  <a:ext cx="4756" cy="528639"/>
                </a:xfrm>
                <a:prstGeom prst="line">
                  <a:avLst/>
                </a:prstGeom>
                <a:ln w="12700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2" name="直接连接符 321">
                  <a:extLst>
                    <a:ext uri="{FF2B5EF4-FFF2-40B4-BE49-F238E27FC236}">
                      <a16:creationId xmlns:a16="http://schemas.microsoft.com/office/drawing/2014/main" id="{9D99BD64-6464-4A55-A766-7AFEF6F2C54A}"/>
                    </a:ext>
                  </a:extLst>
                </p:cNvPr>
                <p:cNvCxnSpPr/>
                <p:nvPr/>
              </p:nvCxnSpPr>
              <p:spPr>
                <a:xfrm rot="5400000" flipH="1">
                  <a:off x="2297547" y="3225322"/>
                  <a:ext cx="4756" cy="528639"/>
                </a:xfrm>
                <a:prstGeom prst="line">
                  <a:avLst/>
                </a:prstGeom>
                <a:ln w="1270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6" name="组合 315">
                <a:extLst>
                  <a:ext uri="{FF2B5EF4-FFF2-40B4-BE49-F238E27FC236}">
                    <a16:creationId xmlns:a16="http://schemas.microsoft.com/office/drawing/2014/main" id="{59955797-8BFC-455C-8503-9520DC370CAB}"/>
                  </a:ext>
                </a:extLst>
              </p:cNvPr>
              <p:cNvGrpSpPr/>
              <p:nvPr userDrawn="1"/>
            </p:nvGrpSpPr>
            <p:grpSpPr>
              <a:xfrm>
                <a:off x="2509040" y="2895900"/>
                <a:ext cx="1073150" cy="1073150"/>
                <a:chOff x="2509040" y="2895900"/>
                <a:chExt cx="1073150" cy="1073150"/>
              </a:xfrm>
            </p:grpSpPr>
            <p:sp>
              <p:nvSpPr>
                <p:cNvPr id="317" name="椭圆 316">
                  <a:extLst>
                    <a:ext uri="{FF2B5EF4-FFF2-40B4-BE49-F238E27FC236}">
                      <a16:creationId xmlns:a16="http://schemas.microsoft.com/office/drawing/2014/main" id="{80073E7C-7704-4A3B-B056-8A722749DBEA}"/>
                    </a:ext>
                  </a:extLst>
                </p:cNvPr>
                <p:cNvSpPr/>
                <p:nvPr/>
              </p:nvSpPr>
              <p:spPr>
                <a:xfrm>
                  <a:off x="2509040" y="2895900"/>
                  <a:ext cx="1073150" cy="107315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18" name="空心弧 317">
                  <a:extLst>
                    <a:ext uri="{FF2B5EF4-FFF2-40B4-BE49-F238E27FC236}">
                      <a16:creationId xmlns:a16="http://schemas.microsoft.com/office/drawing/2014/main" id="{A7AACA1D-1A4E-4ED2-9BA5-EB237AD439A6}"/>
                    </a:ext>
                  </a:extLst>
                </p:cNvPr>
                <p:cNvSpPr/>
                <p:nvPr/>
              </p:nvSpPr>
              <p:spPr>
                <a:xfrm>
                  <a:off x="2516190" y="2903050"/>
                  <a:ext cx="1058850" cy="1058850"/>
                </a:xfrm>
                <a:prstGeom prst="blockArc">
                  <a:avLst>
                    <a:gd name="adj1" fmla="val 10800000"/>
                    <a:gd name="adj2" fmla="val 17537405"/>
                    <a:gd name="adj3" fmla="val 1876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583" name="文本框 582">
              <a:extLst>
                <a:ext uri="{FF2B5EF4-FFF2-40B4-BE49-F238E27FC236}">
                  <a16:creationId xmlns:a16="http://schemas.microsoft.com/office/drawing/2014/main" id="{F2183A8E-BF5F-4857-BBFF-5B9D0954887B}"/>
                </a:ext>
              </a:extLst>
            </p:cNvPr>
            <p:cNvSpPr txBox="1"/>
            <p:nvPr/>
          </p:nvSpPr>
          <p:spPr>
            <a:xfrm>
              <a:off x="7848456" y="3279775"/>
              <a:ext cx="3108022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cs typeface="+mn-ea"/>
                  <a:sym typeface="+mn-lt"/>
                </a:rPr>
                <a:t>Client</a:t>
              </a:r>
              <a:endParaRPr lang="zh-CN" altLang="en-US" sz="2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588" name="文本框 587">
              <a:extLst>
                <a:ext uri="{FF2B5EF4-FFF2-40B4-BE49-F238E27FC236}">
                  <a16:creationId xmlns:a16="http://schemas.microsoft.com/office/drawing/2014/main" id="{8EBBCEC5-E08E-4D28-9F52-13BE1C420E2D}"/>
                </a:ext>
              </a:extLst>
            </p:cNvPr>
            <p:cNvSpPr txBox="1"/>
            <p:nvPr/>
          </p:nvSpPr>
          <p:spPr>
            <a:xfrm>
              <a:off x="6870385" y="3205557"/>
              <a:ext cx="76766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>
                <a:defRPr sz="4000">
                  <a:solidFill>
                    <a:schemeClr val="bg1"/>
                  </a:solidFill>
                  <a:latin typeface="Agency FB" panose="020B0503020202020204" pitchFamily="34" charset="0"/>
                  <a:cs typeface="+mn-ea"/>
                </a:defRPr>
              </a:lvl1pPr>
            </a:lstStyle>
            <a:p>
              <a:r>
                <a:rPr lang="en-US" altLang="zh-CN" dirty="0">
                  <a:sym typeface="+mn-lt"/>
                </a:rPr>
                <a:t>02</a:t>
              </a:r>
              <a:endParaRPr lang="zh-CN" altLang="en-US" dirty="0">
                <a:sym typeface="+mn-lt"/>
              </a:endParaRPr>
            </a:p>
          </p:txBody>
        </p:sp>
      </p:grpSp>
      <p:grpSp>
        <p:nvGrpSpPr>
          <p:cNvPr id="593" name="组合 592">
            <a:extLst>
              <a:ext uri="{FF2B5EF4-FFF2-40B4-BE49-F238E27FC236}">
                <a16:creationId xmlns:a16="http://schemas.microsoft.com/office/drawing/2014/main" id="{BAAD2829-1BC7-4F16-A183-D6D0E3D4AB22}"/>
              </a:ext>
            </a:extLst>
          </p:cNvPr>
          <p:cNvGrpSpPr/>
          <p:nvPr/>
        </p:nvGrpSpPr>
        <p:grpSpPr>
          <a:xfrm>
            <a:off x="1039728" y="2847305"/>
            <a:ext cx="5049216" cy="1368509"/>
            <a:chOff x="1039728" y="2847305"/>
            <a:chExt cx="5049216" cy="1368509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2E4F61BF-2E83-44DF-92E0-C7CA50DCC094}"/>
                </a:ext>
              </a:extLst>
            </p:cNvPr>
            <p:cNvGrpSpPr/>
            <p:nvPr/>
          </p:nvGrpSpPr>
          <p:grpSpPr>
            <a:xfrm>
              <a:off x="1039728" y="2847305"/>
              <a:ext cx="5049216" cy="1368509"/>
              <a:chOff x="1838321" y="2225675"/>
              <a:chExt cx="8914661" cy="2416176"/>
            </a:xfrm>
          </p:grpSpPr>
          <p:sp>
            <p:nvSpPr>
              <p:cNvPr id="3" name="任意多边形 38">
                <a:extLst>
                  <a:ext uri="{FF2B5EF4-FFF2-40B4-BE49-F238E27FC236}">
                    <a16:creationId xmlns:a16="http://schemas.microsoft.com/office/drawing/2014/main" id="{B9194BB1-8F6B-4CA0-A47F-44DF5DF5F990}"/>
                  </a:ext>
                </a:extLst>
              </p:cNvPr>
              <p:cNvSpPr/>
              <p:nvPr userDrawn="1"/>
            </p:nvSpPr>
            <p:spPr>
              <a:xfrm>
                <a:off x="3739328" y="2880360"/>
                <a:ext cx="6540052" cy="1135380"/>
              </a:xfrm>
              <a:custGeom>
                <a:avLst/>
                <a:gdLst>
                  <a:gd name="connsiteX0" fmla="*/ 31435 w 6540052"/>
                  <a:gd name="connsiteY0" fmla="*/ 0 h 1135380"/>
                  <a:gd name="connsiteX1" fmla="*/ 6350818 w 6540052"/>
                  <a:gd name="connsiteY1" fmla="*/ 0 h 1135380"/>
                  <a:gd name="connsiteX2" fmla="*/ 6540052 w 6540052"/>
                  <a:gd name="connsiteY2" fmla="*/ 189234 h 1135380"/>
                  <a:gd name="connsiteX3" fmla="*/ 6540052 w 6540052"/>
                  <a:gd name="connsiteY3" fmla="*/ 946146 h 1135380"/>
                  <a:gd name="connsiteX4" fmla="*/ 6350818 w 6540052"/>
                  <a:gd name="connsiteY4" fmla="*/ 1135380 h 1135380"/>
                  <a:gd name="connsiteX5" fmla="*/ 0 w 6540052"/>
                  <a:gd name="connsiteY5" fmla="*/ 1135380 h 1135380"/>
                  <a:gd name="connsiteX6" fmla="*/ 57525 w 6540052"/>
                  <a:gd name="connsiteY6" fmla="*/ 1065659 h 1135380"/>
                  <a:gd name="connsiteX7" fmla="*/ 215452 w 6540052"/>
                  <a:gd name="connsiteY7" fmla="*/ 548640 h 1135380"/>
                  <a:gd name="connsiteX8" fmla="*/ 57525 w 6540052"/>
                  <a:gd name="connsiteY8" fmla="*/ 31621 h 113538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6540052" h="1135380">
                    <a:moveTo>
                      <a:pt x="31435" y="0"/>
                    </a:moveTo>
                    <a:lnTo>
                      <a:pt x="6350818" y="0"/>
                    </a:lnTo>
                    <a:cubicBezTo>
                      <a:pt x="6455329" y="0"/>
                      <a:pt x="6540052" y="84723"/>
                      <a:pt x="6540052" y="189234"/>
                    </a:cubicBezTo>
                    <a:lnTo>
                      <a:pt x="6540052" y="946146"/>
                    </a:lnTo>
                    <a:cubicBezTo>
                      <a:pt x="6540052" y="1050657"/>
                      <a:pt x="6455329" y="1135380"/>
                      <a:pt x="6350818" y="1135380"/>
                    </a:cubicBezTo>
                    <a:lnTo>
                      <a:pt x="0" y="1135380"/>
                    </a:lnTo>
                    <a:lnTo>
                      <a:pt x="57525" y="1065659"/>
                    </a:lnTo>
                    <a:cubicBezTo>
                      <a:pt x="157232" y="918073"/>
                      <a:pt x="215452" y="740156"/>
                      <a:pt x="215452" y="548640"/>
                    </a:cubicBezTo>
                    <a:cubicBezTo>
                      <a:pt x="215452" y="357125"/>
                      <a:pt x="157232" y="179207"/>
                      <a:pt x="57525" y="31621"/>
                    </a:cubicBezTo>
                    <a:close/>
                  </a:path>
                </a:pathLst>
              </a:custGeom>
              <a:solidFill>
                <a:srgbClr val="00B0F0">
                  <a:alpha val="14902"/>
                </a:srgbClr>
              </a:solidFill>
              <a:ln w="19050" cap="flat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4" name="组合 3">
                <a:extLst>
                  <a:ext uri="{FF2B5EF4-FFF2-40B4-BE49-F238E27FC236}">
                    <a16:creationId xmlns:a16="http://schemas.microsoft.com/office/drawing/2014/main" id="{05B36793-8F0D-4995-9F0A-3156B5DDCBEB}"/>
                  </a:ext>
                </a:extLst>
              </p:cNvPr>
              <p:cNvGrpSpPr/>
              <p:nvPr userDrawn="1"/>
            </p:nvGrpSpPr>
            <p:grpSpPr>
              <a:xfrm>
                <a:off x="3746500" y="2641600"/>
                <a:ext cx="6508750" cy="171450"/>
                <a:chOff x="3746500" y="2641600"/>
                <a:chExt cx="6508750" cy="171450"/>
              </a:xfrm>
            </p:grpSpPr>
            <p:sp>
              <p:nvSpPr>
                <p:cNvPr id="145" name="任意多边形 40">
                  <a:extLst>
                    <a:ext uri="{FF2B5EF4-FFF2-40B4-BE49-F238E27FC236}">
                      <a16:creationId xmlns:a16="http://schemas.microsoft.com/office/drawing/2014/main" id="{94B77A69-6254-4F3E-A20F-B2A41570F66D}"/>
                    </a:ext>
                  </a:extLst>
                </p:cNvPr>
                <p:cNvSpPr/>
                <p:nvPr/>
              </p:nvSpPr>
              <p:spPr>
                <a:xfrm>
                  <a:off x="3746500" y="2641600"/>
                  <a:ext cx="6508750" cy="171450"/>
                </a:xfrm>
                <a:custGeom>
                  <a:avLst/>
                  <a:gdLst>
                    <a:gd name="connsiteX0" fmla="*/ 0 w 6508750"/>
                    <a:gd name="connsiteY0" fmla="*/ 95250 h 171450"/>
                    <a:gd name="connsiteX1" fmla="*/ 584200 w 6508750"/>
                    <a:gd name="connsiteY1" fmla="*/ 95250 h 171450"/>
                    <a:gd name="connsiteX2" fmla="*/ 679450 w 6508750"/>
                    <a:gd name="connsiteY2" fmla="*/ 0 h 171450"/>
                    <a:gd name="connsiteX3" fmla="*/ 1346200 w 6508750"/>
                    <a:gd name="connsiteY3" fmla="*/ 0 h 171450"/>
                    <a:gd name="connsiteX4" fmla="*/ 1517650 w 6508750"/>
                    <a:gd name="connsiteY4" fmla="*/ 171450 h 171450"/>
                    <a:gd name="connsiteX5" fmla="*/ 3028950 w 6508750"/>
                    <a:gd name="connsiteY5" fmla="*/ 171450 h 171450"/>
                    <a:gd name="connsiteX6" fmla="*/ 3143250 w 6508750"/>
                    <a:gd name="connsiteY6" fmla="*/ 57150 h 171450"/>
                    <a:gd name="connsiteX7" fmla="*/ 6508750 w 6508750"/>
                    <a:gd name="connsiteY7" fmla="*/ 57150 h 17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508750" h="171450">
                      <a:moveTo>
                        <a:pt x="0" y="95250"/>
                      </a:moveTo>
                      <a:lnTo>
                        <a:pt x="584200" y="95250"/>
                      </a:lnTo>
                      <a:lnTo>
                        <a:pt x="679450" y="0"/>
                      </a:lnTo>
                      <a:lnTo>
                        <a:pt x="1346200" y="0"/>
                      </a:lnTo>
                      <a:lnTo>
                        <a:pt x="1517650" y="171450"/>
                      </a:lnTo>
                      <a:lnTo>
                        <a:pt x="3028950" y="171450"/>
                      </a:lnTo>
                      <a:lnTo>
                        <a:pt x="3143250" y="57150"/>
                      </a:lnTo>
                      <a:lnTo>
                        <a:pt x="6508750" y="57150"/>
                      </a:lnTo>
                    </a:path>
                  </a:pathLst>
                </a:custGeom>
                <a:noFill/>
                <a:ln w="1270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6" name="任意多边形 41">
                  <a:extLst>
                    <a:ext uri="{FF2B5EF4-FFF2-40B4-BE49-F238E27FC236}">
                      <a16:creationId xmlns:a16="http://schemas.microsoft.com/office/drawing/2014/main" id="{A18924ED-DF50-49A4-8829-D166F4C8755F}"/>
                    </a:ext>
                  </a:extLst>
                </p:cNvPr>
                <p:cNvSpPr/>
                <p:nvPr/>
              </p:nvSpPr>
              <p:spPr>
                <a:xfrm>
                  <a:off x="4148138" y="2641600"/>
                  <a:ext cx="3605212" cy="171450"/>
                </a:xfrm>
                <a:custGeom>
                  <a:avLst/>
                  <a:gdLst>
                    <a:gd name="connsiteX0" fmla="*/ 0 w 6508750"/>
                    <a:gd name="connsiteY0" fmla="*/ 95250 h 171450"/>
                    <a:gd name="connsiteX1" fmla="*/ 584200 w 6508750"/>
                    <a:gd name="connsiteY1" fmla="*/ 95250 h 171450"/>
                    <a:gd name="connsiteX2" fmla="*/ 679450 w 6508750"/>
                    <a:gd name="connsiteY2" fmla="*/ 0 h 171450"/>
                    <a:gd name="connsiteX3" fmla="*/ 1346200 w 6508750"/>
                    <a:gd name="connsiteY3" fmla="*/ 0 h 171450"/>
                    <a:gd name="connsiteX4" fmla="*/ 1517650 w 6508750"/>
                    <a:gd name="connsiteY4" fmla="*/ 171450 h 171450"/>
                    <a:gd name="connsiteX5" fmla="*/ 3028950 w 6508750"/>
                    <a:gd name="connsiteY5" fmla="*/ 171450 h 171450"/>
                    <a:gd name="connsiteX6" fmla="*/ 3143250 w 6508750"/>
                    <a:gd name="connsiteY6" fmla="*/ 57150 h 171450"/>
                    <a:gd name="connsiteX7" fmla="*/ 6508750 w 6508750"/>
                    <a:gd name="connsiteY7" fmla="*/ 57150 h 171450"/>
                    <a:gd name="connsiteX0-1" fmla="*/ 0 w 6508750"/>
                    <a:gd name="connsiteY0-2" fmla="*/ 95250 h 171450"/>
                    <a:gd name="connsiteX1-3" fmla="*/ 584200 w 6508750"/>
                    <a:gd name="connsiteY1-4" fmla="*/ 95250 h 171450"/>
                    <a:gd name="connsiteX2-5" fmla="*/ 679450 w 6508750"/>
                    <a:gd name="connsiteY2-6" fmla="*/ 0 h 171450"/>
                    <a:gd name="connsiteX3-7" fmla="*/ 1346200 w 6508750"/>
                    <a:gd name="connsiteY3-8" fmla="*/ 0 h 171450"/>
                    <a:gd name="connsiteX4-9" fmla="*/ 1517650 w 6508750"/>
                    <a:gd name="connsiteY4-10" fmla="*/ 171450 h 171450"/>
                    <a:gd name="connsiteX5-11" fmla="*/ 3028950 w 6508750"/>
                    <a:gd name="connsiteY5-12" fmla="*/ 171450 h 171450"/>
                    <a:gd name="connsiteX6-13" fmla="*/ 3143250 w 6508750"/>
                    <a:gd name="connsiteY6-14" fmla="*/ 57150 h 171450"/>
                    <a:gd name="connsiteX7-15" fmla="*/ 4006850 w 6508750"/>
                    <a:gd name="connsiteY7-16" fmla="*/ 53975 h 171450"/>
                    <a:gd name="connsiteX8" fmla="*/ 6508750 w 6508750"/>
                    <a:gd name="connsiteY8" fmla="*/ 57150 h 171450"/>
                    <a:gd name="connsiteX0-17" fmla="*/ 0 w 6508750"/>
                    <a:gd name="connsiteY0-18" fmla="*/ 95250 h 171450"/>
                    <a:gd name="connsiteX1-19" fmla="*/ 401638 w 6508750"/>
                    <a:gd name="connsiteY1-20" fmla="*/ 92075 h 171450"/>
                    <a:gd name="connsiteX2-21" fmla="*/ 584200 w 6508750"/>
                    <a:gd name="connsiteY2-22" fmla="*/ 95250 h 171450"/>
                    <a:gd name="connsiteX3-23" fmla="*/ 679450 w 6508750"/>
                    <a:gd name="connsiteY3-24" fmla="*/ 0 h 171450"/>
                    <a:gd name="connsiteX4-25" fmla="*/ 1346200 w 6508750"/>
                    <a:gd name="connsiteY4-26" fmla="*/ 0 h 171450"/>
                    <a:gd name="connsiteX5-27" fmla="*/ 1517650 w 6508750"/>
                    <a:gd name="connsiteY5-28" fmla="*/ 171450 h 171450"/>
                    <a:gd name="connsiteX6-29" fmla="*/ 3028950 w 6508750"/>
                    <a:gd name="connsiteY6-30" fmla="*/ 171450 h 171450"/>
                    <a:gd name="connsiteX7-31" fmla="*/ 3143250 w 6508750"/>
                    <a:gd name="connsiteY7-32" fmla="*/ 57150 h 171450"/>
                    <a:gd name="connsiteX8-33" fmla="*/ 4006850 w 6508750"/>
                    <a:gd name="connsiteY8-34" fmla="*/ 53975 h 171450"/>
                    <a:gd name="connsiteX9" fmla="*/ 6508750 w 6508750"/>
                    <a:gd name="connsiteY9" fmla="*/ 57150 h 171450"/>
                    <a:gd name="connsiteX0-35" fmla="*/ 0 w 6107112"/>
                    <a:gd name="connsiteY0-36" fmla="*/ 92075 h 171450"/>
                    <a:gd name="connsiteX1-37" fmla="*/ 182562 w 6107112"/>
                    <a:gd name="connsiteY1-38" fmla="*/ 95250 h 171450"/>
                    <a:gd name="connsiteX2-39" fmla="*/ 277812 w 6107112"/>
                    <a:gd name="connsiteY2-40" fmla="*/ 0 h 171450"/>
                    <a:gd name="connsiteX3-41" fmla="*/ 944562 w 6107112"/>
                    <a:gd name="connsiteY3-42" fmla="*/ 0 h 171450"/>
                    <a:gd name="connsiteX4-43" fmla="*/ 1116012 w 6107112"/>
                    <a:gd name="connsiteY4-44" fmla="*/ 171450 h 171450"/>
                    <a:gd name="connsiteX5-45" fmla="*/ 2627312 w 6107112"/>
                    <a:gd name="connsiteY5-46" fmla="*/ 171450 h 171450"/>
                    <a:gd name="connsiteX6-47" fmla="*/ 2741612 w 6107112"/>
                    <a:gd name="connsiteY6-48" fmla="*/ 57150 h 171450"/>
                    <a:gd name="connsiteX7-49" fmla="*/ 3605212 w 6107112"/>
                    <a:gd name="connsiteY7-50" fmla="*/ 53975 h 171450"/>
                    <a:gd name="connsiteX8-51" fmla="*/ 6107112 w 6107112"/>
                    <a:gd name="connsiteY8-52" fmla="*/ 57150 h 171450"/>
                    <a:gd name="connsiteX0-53" fmla="*/ 0 w 3605212"/>
                    <a:gd name="connsiteY0-54" fmla="*/ 92075 h 171450"/>
                    <a:gd name="connsiteX1-55" fmla="*/ 182562 w 3605212"/>
                    <a:gd name="connsiteY1-56" fmla="*/ 95250 h 171450"/>
                    <a:gd name="connsiteX2-57" fmla="*/ 277812 w 3605212"/>
                    <a:gd name="connsiteY2-58" fmla="*/ 0 h 171450"/>
                    <a:gd name="connsiteX3-59" fmla="*/ 944562 w 3605212"/>
                    <a:gd name="connsiteY3-60" fmla="*/ 0 h 171450"/>
                    <a:gd name="connsiteX4-61" fmla="*/ 1116012 w 3605212"/>
                    <a:gd name="connsiteY4-62" fmla="*/ 171450 h 171450"/>
                    <a:gd name="connsiteX5-63" fmla="*/ 2627312 w 3605212"/>
                    <a:gd name="connsiteY5-64" fmla="*/ 171450 h 171450"/>
                    <a:gd name="connsiteX6-65" fmla="*/ 2741612 w 3605212"/>
                    <a:gd name="connsiteY6-66" fmla="*/ 57150 h 171450"/>
                    <a:gd name="connsiteX7-67" fmla="*/ 3605212 w 3605212"/>
                    <a:gd name="connsiteY7-68" fmla="*/ 53975 h 17145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  <a:cxn ang="0">
                      <a:pos x="connsiteX4-9" y="connsiteY4-10"/>
                    </a:cxn>
                    <a:cxn ang="0">
                      <a:pos x="connsiteX5-11" y="connsiteY5-12"/>
                    </a:cxn>
                    <a:cxn ang="0">
                      <a:pos x="connsiteX6-13" y="connsiteY6-14"/>
                    </a:cxn>
                    <a:cxn ang="0">
                      <a:pos x="connsiteX7-15" y="connsiteY7-16"/>
                    </a:cxn>
                  </a:cxnLst>
                  <a:rect l="l" t="t" r="r" b="b"/>
                  <a:pathLst>
                    <a:path w="3605212" h="171450">
                      <a:moveTo>
                        <a:pt x="0" y="92075"/>
                      </a:moveTo>
                      <a:lnTo>
                        <a:pt x="182562" y="95250"/>
                      </a:lnTo>
                      <a:lnTo>
                        <a:pt x="277812" y="0"/>
                      </a:lnTo>
                      <a:lnTo>
                        <a:pt x="944562" y="0"/>
                      </a:lnTo>
                      <a:lnTo>
                        <a:pt x="1116012" y="171450"/>
                      </a:lnTo>
                      <a:lnTo>
                        <a:pt x="2627312" y="171450"/>
                      </a:lnTo>
                      <a:lnTo>
                        <a:pt x="2741612" y="57150"/>
                      </a:lnTo>
                      <a:lnTo>
                        <a:pt x="3605212" y="53975"/>
                      </a:lnTo>
                    </a:path>
                  </a:pathLst>
                </a:custGeom>
                <a:noFill/>
                <a:ln w="28575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5" name="组合 4">
                <a:extLst>
                  <a:ext uri="{FF2B5EF4-FFF2-40B4-BE49-F238E27FC236}">
                    <a16:creationId xmlns:a16="http://schemas.microsoft.com/office/drawing/2014/main" id="{17027FDE-FA9E-45CA-AEA4-06DCE44F1B24}"/>
                  </a:ext>
                </a:extLst>
              </p:cNvPr>
              <p:cNvGrpSpPr/>
              <p:nvPr userDrawn="1"/>
            </p:nvGrpSpPr>
            <p:grpSpPr>
              <a:xfrm>
                <a:off x="6972300" y="4089400"/>
                <a:ext cx="2825750" cy="101600"/>
                <a:chOff x="6972300" y="4089400"/>
                <a:chExt cx="2825750" cy="101600"/>
              </a:xfrm>
            </p:grpSpPr>
            <p:sp>
              <p:nvSpPr>
                <p:cNvPr id="143" name="任意多边形 43">
                  <a:extLst>
                    <a:ext uri="{FF2B5EF4-FFF2-40B4-BE49-F238E27FC236}">
                      <a16:creationId xmlns:a16="http://schemas.microsoft.com/office/drawing/2014/main" id="{4389439F-39D9-4AFA-94A3-6BEC6ED4EA6D}"/>
                    </a:ext>
                  </a:extLst>
                </p:cNvPr>
                <p:cNvSpPr/>
                <p:nvPr/>
              </p:nvSpPr>
              <p:spPr>
                <a:xfrm>
                  <a:off x="6972300" y="4095750"/>
                  <a:ext cx="2825750" cy="95250"/>
                </a:xfrm>
                <a:custGeom>
                  <a:avLst/>
                  <a:gdLst>
                    <a:gd name="connsiteX0" fmla="*/ 0 w 2825750"/>
                    <a:gd name="connsiteY0" fmla="*/ 95250 h 95250"/>
                    <a:gd name="connsiteX1" fmla="*/ 609600 w 2825750"/>
                    <a:gd name="connsiteY1" fmla="*/ 95250 h 95250"/>
                    <a:gd name="connsiteX2" fmla="*/ 787400 w 2825750"/>
                    <a:gd name="connsiteY2" fmla="*/ 0 h 95250"/>
                    <a:gd name="connsiteX3" fmla="*/ 2825750 w 2825750"/>
                    <a:gd name="connsiteY3" fmla="*/ 0 h 952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2825750" h="95250">
                      <a:moveTo>
                        <a:pt x="0" y="95250"/>
                      </a:moveTo>
                      <a:lnTo>
                        <a:pt x="609600" y="95250"/>
                      </a:lnTo>
                      <a:lnTo>
                        <a:pt x="787400" y="0"/>
                      </a:lnTo>
                      <a:lnTo>
                        <a:pt x="2825750" y="0"/>
                      </a:lnTo>
                    </a:path>
                  </a:pathLst>
                </a:custGeom>
                <a:noFill/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4" name="任意多边形 44">
                  <a:extLst>
                    <a:ext uri="{FF2B5EF4-FFF2-40B4-BE49-F238E27FC236}">
                      <a16:creationId xmlns:a16="http://schemas.microsoft.com/office/drawing/2014/main" id="{22A93DCB-E801-4005-8E32-4280482E7C0F}"/>
                    </a:ext>
                  </a:extLst>
                </p:cNvPr>
                <p:cNvSpPr/>
                <p:nvPr/>
              </p:nvSpPr>
              <p:spPr>
                <a:xfrm>
                  <a:off x="7264400" y="4089400"/>
                  <a:ext cx="2286000" cy="101600"/>
                </a:xfrm>
                <a:custGeom>
                  <a:avLst/>
                  <a:gdLst>
                    <a:gd name="connsiteX0" fmla="*/ 0 w 2825750"/>
                    <a:gd name="connsiteY0" fmla="*/ 95250 h 95250"/>
                    <a:gd name="connsiteX1" fmla="*/ 609600 w 2825750"/>
                    <a:gd name="connsiteY1" fmla="*/ 95250 h 95250"/>
                    <a:gd name="connsiteX2" fmla="*/ 787400 w 2825750"/>
                    <a:gd name="connsiteY2" fmla="*/ 0 h 95250"/>
                    <a:gd name="connsiteX3" fmla="*/ 2825750 w 2825750"/>
                    <a:gd name="connsiteY3" fmla="*/ 0 h 95250"/>
                    <a:gd name="connsiteX0-1" fmla="*/ 0 w 2825750"/>
                    <a:gd name="connsiteY0-2" fmla="*/ 101600 h 101600"/>
                    <a:gd name="connsiteX1-3" fmla="*/ 609600 w 2825750"/>
                    <a:gd name="connsiteY1-4" fmla="*/ 101600 h 101600"/>
                    <a:gd name="connsiteX2-5" fmla="*/ 787400 w 2825750"/>
                    <a:gd name="connsiteY2-6" fmla="*/ 6350 h 101600"/>
                    <a:gd name="connsiteX3-7" fmla="*/ 2578100 w 2825750"/>
                    <a:gd name="connsiteY3-8" fmla="*/ 0 h 101600"/>
                    <a:gd name="connsiteX4" fmla="*/ 2825750 w 2825750"/>
                    <a:gd name="connsiteY4" fmla="*/ 6350 h 101600"/>
                    <a:gd name="connsiteX0-9" fmla="*/ 0 w 2825750"/>
                    <a:gd name="connsiteY0-10" fmla="*/ 101600 h 101600"/>
                    <a:gd name="connsiteX1-11" fmla="*/ 292100 w 2825750"/>
                    <a:gd name="connsiteY1-12" fmla="*/ 101600 h 101600"/>
                    <a:gd name="connsiteX2-13" fmla="*/ 609600 w 2825750"/>
                    <a:gd name="connsiteY2-14" fmla="*/ 101600 h 101600"/>
                    <a:gd name="connsiteX3-15" fmla="*/ 787400 w 2825750"/>
                    <a:gd name="connsiteY3-16" fmla="*/ 6350 h 101600"/>
                    <a:gd name="connsiteX4-17" fmla="*/ 2578100 w 2825750"/>
                    <a:gd name="connsiteY4-18" fmla="*/ 0 h 101600"/>
                    <a:gd name="connsiteX5" fmla="*/ 2825750 w 2825750"/>
                    <a:gd name="connsiteY5" fmla="*/ 6350 h 101600"/>
                    <a:gd name="connsiteX0-19" fmla="*/ 0 w 2533650"/>
                    <a:gd name="connsiteY0-20" fmla="*/ 101600 h 101600"/>
                    <a:gd name="connsiteX1-21" fmla="*/ 317500 w 2533650"/>
                    <a:gd name="connsiteY1-22" fmla="*/ 101600 h 101600"/>
                    <a:gd name="connsiteX2-23" fmla="*/ 495300 w 2533650"/>
                    <a:gd name="connsiteY2-24" fmla="*/ 6350 h 101600"/>
                    <a:gd name="connsiteX3-25" fmla="*/ 2286000 w 2533650"/>
                    <a:gd name="connsiteY3-26" fmla="*/ 0 h 101600"/>
                    <a:gd name="connsiteX4-27" fmla="*/ 2533650 w 2533650"/>
                    <a:gd name="connsiteY4-28" fmla="*/ 6350 h 101600"/>
                    <a:gd name="connsiteX0-29" fmla="*/ 0 w 2286000"/>
                    <a:gd name="connsiteY0-30" fmla="*/ 101600 h 101600"/>
                    <a:gd name="connsiteX1-31" fmla="*/ 317500 w 2286000"/>
                    <a:gd name="connsiteY1-32" fmla="*/ 101600 h 101600"/>
                    <a:gd name="connsiteX2-33" fmla="*/ 495300 w 2286000"/>
                    <a:gd name="connsiteY2-34" fmla="*/ 6350 h 101600"/>
                    <a:gd name="connsiteX3-35" fmla="*/ 2286000 w 2286000"/>
                    <a:gd name="connsiteY3-36" fmla="*/ 0 h 101600"/>
                  </a:gdLst>
                  <a:ahLst/>
                  <a:cxnLst>
                    <a:cxn ang="0">
                      <a:pos x="connsiteX0-1" y="connsiteY0-2"/>
                    </a:cxn>
                    <a:cxn ang="0">
                      <a:pos x="connsiteX1-3" y="connsiteY1-4"/>
                    </a:cxn>
                    <a:cxn ang="0">
                      <a:pos x="connsiteX2-5" y="connsiteY2-6"/>
                    </a:cxn>
                    <a:cxn ang="0">
                      <a:pos x="connsiteX3-7" y="connsiteY3-8"/>
                    </a:cxn>
                  </a:cxnLst>
                  <a:rect l="l" t="t" r="r" b="b"/>
                  <a:pathLst>
                    <a:path w="2286000" h="101600">
                      <a:moveTo>
                        <a:pt x="0" y="101600"/>
                      </a:moveTo>
                      <a:lnTo>
                        <a:pt x="317500" y="101600"/>
                      </a:lnTo>
                      <a:lnTo>
                        <a:pt x="495300" y="6350"/>
                      </a:lnTo>
                      <a:lnTo>
                        <a:pt x="2286000" y="0"/>
                      </a:lnTo>
                    </a:path>
                  </a:pathLst>
                </a:custGeom>
                <a:noFill/>
                <a:ln w="28575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7430EA86-DCD7-4AC0-B96F-9F280A9C5C6C}"/>
                  </a:ext>
                </a:extLst>
              </p:cNvPr>
              <p:cNvSpPr txBox="1"/>
              <p:nvPr userDrawn="1"/>
            </p:nvSpPr>
            <p:spPr>
              <a:xfrm>
                <a:off x="6804304" y="2670889"/>
                <a:ext cx="3948678" cy="48905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altLang="zh-CN" sz="1200" b="1" spc="600" dirty="0">
                    <a:solidFill>
                      <a:srgbClr val="00B0F0"/>
                    </a:solidFill>
                    <a:cs typeface="+mn-ea"/>
                    <a:sym typeface="+mn-lt"/>
                  </a:rPr>
                  <a:t>IIIIIIIIIIIIIIII</a:t>
                </a:r>
                <a:endParaRPr lang="zh-CN" altLang="en-US" sz="1200" b="1" spc="600" dirty="0">
                  <a:solidFill>
                    <a:srgbClr val="00B0F0"/>
                  </a:solidFill>
                  <a:cs typeface="+mn-ea"/>
                  <a:sym typeface="+mn-lt"/>
                </a:endParaRPr>
              </a:p>
            </p:txBody>
          </p:sp>
          <p:grpSp>
            <p:nvGrpSpPr>
              <p:cNvPr id="7" name="组合 6">
                <a:extLst>
                  <a:ext uri="{FF2B5EF4-FFF2-40B4-BE49-F238E27FC236}">
                    <a16:creationId xmlns:a16="http://schemas.microsoft.com/office/drawing/2014/main" id="{E1DFD51C-BDDC-4766-91BA-829E750AD6E1}"/>
                  </a:ext>
                </a:extLst>
              </p:cNvPr>
              <p:cNvGrpSpPr/>
              <p:nvPr userDrawn="1"/>
            </p:nvGrpSpPr>
            <p:grpSpPr>
              <a:xfrm>
                <a:off x="4171950" y="4010025"/>
                <a:ext cx="3498850" cy="434717"/>
                <a:chOff x="4171950" y="4010025"/>
                <a:chExt cx="3498850" cy="434717"/>
              </a:xfrm>
            </p:grpSpPr>
            <p:sp>
              <p:nvSpPr>
                <p:cNvPr id="141" name="任意多边形 47">
                  <a:extLst>
                    <a:ext uri="{FF2B5EF4-FFF2-40B4-BE49-F238E27FC236}">
                      <a16:creationId xmlns:a16="http://schemas.microsoft.com/office/drawing/2014/main" id="{CFB3EE4C-8C58-4704-83BF-2D579C605ECA}"/>
                    </a:ext>
                  </a:extLst>
                </p:cNvPr>
                <p:cNvSpPr/>
                <p:nvPr/>
              </p:nvSpPr>
              <p:spPr>
                <a:xfrm>
                  <a:off x="4171950" y="4010025"/>
                  <a:ext cx="3498850" cy="327025"/>
                </a:xfrm>
                <a:custGeom>
                  <a:avLst/>
                  <a:gdLst>
                    <a:gd name="connsiteX0" fmla="*/ 0 w 3498850"/>
                    <a:gd name="connsiteY0" fmla="*/ 0 h 327025"/>
                    <a:gd name="connsiteX1" fmla="*/ 3498850 w 3498850"/>
                    <a:gd name="connsiteY1" fmla="*/ 0 h 327025"/>
                    <a:gd name="connsiteX2" fmla="*/ 3336925 w 3498850"/>
                    <a:gd name="connsiteY2" fmla="*/ 95250 h 327025"/>
                    <a:gd name="connsiteX3" fmla="*/ 2825750 w 3498850"/>
                    <a:gd name="connsiteY3" fmla="*/ 95250 h 327025"/>
                    <a:gd name="connsiteX4" fmla="*/ 2327275 w 3498850"/>
                    <a:gd name="connsiteY4" fmla="*/ 327025 h 327025"/>
                    <a:gd name="connsiteX5" fmla="*/ 1460500 w 3498850"/>
                    <a:gd name="connsiteY5" fmla="*/ 327025 h 327025"/>
                    <a:gd name="connsiteX6" fmla="*/ 1193800 w 3498850"/>
                    <a:gd name="connsiteY6" fmla="*/ 228600 h 327025"/>
                    <a:gd name="connsiteX7" fmla="*/ 187325 w 3498850"/>
                    <a:gd name="connsiteY7" fmla="*/ 228600 h 327025"/>
                    <a:gd name="connsiteX8" fmla="*/ 0 w 3498850"/>
                    <a:gd name="connsiteY8" fmla="*/ 0 h 3270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98850" h="327025">
                      <a:moveTo>
                        <a:pt x="0" y="0"/>
                      </a:moveTo>
                      <a:lnTo>
                        <a:pt x="3498850" y="0"/>
                      </a:lnTo>
                      <a:lnTo>
                        <a:pt x="3336925" y="95250"/>
                      </a:lnTo>
                      <a:lnTo>
                        <a:pt x="2825750" y="95250"/>
                      </a:lnTo>
                      <a:lnTo>
                        <a:pt x="2327275" y="327025"/>
                      </a:lnTo>
                      <a:lnTo>
                        <a:pt x="1460500" y="327025"/>
                      </a:lnTo>
                      <a:lnTo>
                        <a:pt x="1193800" y="228600"/>
                      </a:lnTo>
                      <a:lnTo>
                        <a:pt x="187325" y="22860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142" name="文本框 141">
                  <a:extLst>
                    <a:ext uri="{FF2B5EF4-FFF2-40B4-BE49-F238E27FC236}">
                      <a16:creationId xmlns:a16="http://schemas.microsoft.com/office/drawing/2014/main" id="{4EA6C4F7-6FD6-4924-9099-4C0E17D65735}"/>
                    </a:ext>
                  </a:extLst>
                </p:cNvPr>
                <p:cNvSpPr txBox="1"/>
                <p:nvPr/>
              </p:nvSpPr>
              <p:spPr>
                <a:xfrm>
                  <a:off x="4674186" y="4010025"/>
                  <a:ext cx="326152" cy="434717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endParaRPr lang="zh-CN" altLang="en-US" sz="1000" dirty="0">
                    <a:solidFill>
                      <a:schemeClr val="bg1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8" name="椭圆 7">
                <a:extLst>
                  <a:ext uri="{FF2B5EF4-FFF2-40B4-BE49-F238E27FC236}">
                    <a16:creationId xmlns:a16="http://schemas.microsoft.com/office/drawing/2014/main" id="{3CDA8EC0-7FCE-4D6B-9DFD-C0856DC1BFEB}"/>
                  </a:ext>
                </a:extLst>
              </p:cNvPr>
              <p:cNvSpPr/>
              <p:nvPr userDrawn="1"/>
            </p:nvSpPr>
            <p:spPr>
              <a:xfrm>
                <a:off x="2465386" y="2859088"/>
                <a:ext cx="1162050" cy="1149350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53B04E35-8166-45E3-B52A-7077F4760692}"/>
                  </a:ext>
                </a:extLst>
              </p:cNvPr>
              <p:cNvSpPr/>
              <p:nvPr userDrawn="1"/>
            </p:nvSpPr>
            <p:spPr>
              <a:xfrm>
                <a:off x="2395151" y="2789239"/>
                <a:ext cx="1302521" cy="1289048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0" name="椭圆 9">
                <a:extLst>
                  <a:ext uri="{FF2B5EF4-FFF2-40B4-BE49-F238E27FC236}">
                    <a16:creationId xmlns:a16="http://schemas.microsoft.com/office/drawing/2014/main" id="{D910F10E-0FE9-4904-B99D-6A1F44C4C43F}"/>
                  </a:ext>
                </a:extLst>
              </p:cNvPr>
              <p:cNvSpPr/>
              <p:nvPr userDrawn="1"/>
            </p:nvSpPr>
            <p:spPr>
              <a:xfrm>
                <a:off x="2205867" y="2601914"/>
                <a:ext cx="1681088" cy="1663698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11" name="组合 10">
                <a:extLst>
                  <a:ext uri="{FF2B5EF4-FFF2-40B4-BE49-F238E27FC236}">
                    <a16:creationId xmlns:a16="http://schemas.microsoft.com/office/drawing/2014/main" id="{0DBCC3C1-E590-47AD-9F91-74EDC450FCD8}"/>
                  </a:ext>
                </a:extLst>
              </p:cNvPr>
              <p:cNvGrpSpPr/>
              <p:nvPr userDrawn="1"/>
            </p:nvGrpSpPr>
            <p:grpSpPr>
              <a:xfrm>
                <a:off x="2289174" y="2676526"/>
                <a:ext cx="1514475" cy="1514475"/>
                <a:chOff x="2295525" y="2682874"/>
                <a:chExt cx="1514475" cy="1514475"/>
              </a:xfrm>
            </p:grpSpPr>
            <p:sp>
              <p:nvSpPr>
                <p:cNvPr id="139" name="空心弧 138">
                  <a:extLst>
                    <a:ext uri="{FF2B5EF4-FFF2-40B4-BE49-F238E27FC236}">
                      <a16:creationId xmlns:a16="http://schemas.microsoft.com/office/drawing/2014/main" id="{B55089A2-5F7E-4AD0-A30E-89D06BDCCB66}"/>
                    </a:ext>
                  </a:extLst>
                </p:cNvPr>
                <p:cNvSpPr/>
                <p:nvPr/>
              </p:nvSpPr>
              <p:spPr>
                <a:xfrm>
                  <a:off x="2295525" y="2682874"/>
                  <a:ext cx="1514475" cy="1514475"/>
                </a:xfrm>
                <a:prstGeom prst="blockArc">
                  <a:avLst>
                    <a:gd name="adj1" fmla="val 13840185"/>
                    <a:gd name="adj2" fmla="val 18684229"/>
                    <a:gd name="adj3" fmla="val 3324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40" name="空心弧 139">
                  <a:extLst>
                    <a:ext uri="{FF2B5EF4-FFF2-40B4-BE49-F238E27FC236}">
                      <a16:creationId xmlns:a16="http://schemas.microsoft.com/office/drawing/2014/main" id="{A093358F-A5C2-492C-A5D2-9081C9606ECE}"/>
                    </a:ext>
                  </a:extLst>
                </p:cNvPr>
                <p:cNvSpPr/>
                <p:nvPr/>
              </p:nvSpPr>
              <p:spPr>
                <a:xfrm rot="10800000">
                  <a:off x="2295525" y="2682874"/>
                  <a:ext cx="1514475" cy="1514475"/>
                </a:xfrm>
                <a:prstGeom prst="blockArc">
                  <a:avLst>
                    <a:gd name="adj1" fmla="val 13840185"/>
                    <a:gd name="adj2" fmla="val 18684229"/>
                    <a:gd name="adj3" fmla="val 3324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2" name="组合 11">
                <a:extLst>
                  <a:ext uri="{FF2B5EF4-FFF2-40B4-BE49-F238E27FC236}">
                    <a16:creationId xmlns:a16="http://schemas.microsoft.com/office/drawing/2014/main" id="{9151A5FF-1FDD-4E5B-9C20-0DFD25290243}"/>
                  </a:ext>
                </a:extLst>
              </p:cNvPr>
              <p:cNvGrpSpPr/>
              <p:nvPr userDrawn="1"/>
            </p:nvGrpSpPr>
            <p:grpSpPr>
              <a:xfrm>
                <a:off x="1908172" y="2295524"/>
                <a:ext cx="2276478" cy="2276478"/>
                <a:chOff x="1908172" y="2295524"/>
                <a:chExt cx="2276478" cy="2276478"/>
              </a:xfrm>
            </p:grpSpPr>
            <p:sp>
              <p:nvSpPr>
                <p:cNvPr id="137" name="空心弧 136">
                  <a:extLst>
                    <a:ext uri="{FF2B5EF4-FFF2-40B4-BE49-F238E27FC236}">
                      <a16:creationId xmlns:a16="http://schemas.microsoft.com/office/drawing/2014/main" id="{B8025FEF-BAAC-4BA7-8865-B09639047FB3}"/>
                    </a:ext>
                  </a:extLst>
                </p:cNvPr>
                <p:cNvSpPr/>
                <p:nvPr/>
              </p:nvSpPr>
              <p:spPr>
                <a:xfrm>
                  <a:off x="1908172" y="2295524"/>
                  <a:ext cx="2276478" cy="2276478"/>
                </a:xfrm>
                <a:prstGeom prst="blockArc">
                  <a:avLst>
                    <a:gd name="adj1" fmla="val 10850737"/>
                    <a:gd name="adj2" fmla="val 15269361"/>
                    <a:gd name="adj3" fmla="val 1010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38" name="空心弧 137">
                  <a:extLst>
                    <a:ext uri="{FF2B5EF4-FFF2-40B4-BE49-F238E27FC236}">
                      <a16:creationId xmlns:a16="http://schemas.microsoft.com/office/drawing/2014/main" id="{CB99EC88-7B2C-4BEE-9259-93306C4A57E2}"/>
                    </a:ext>
                  </a:extLst>
                </p:cNvPr>
                <p:cNvSpPr/>
                <p:nvPr/>
              </p:nvSpPr>
              <p:spPr>
                <a:xfrm rot="10800000">
                  <a:off x="1908172" y="2295524"/>
                  <a:ext cx="2276478" cy="2276478"/>
                </a:xfrm>
                <a:prstGeom prst="blockArc">
                  <a:avLst>
                    <a:gd name="adj1" fmla="val 10850737"/>
                    <a:gd name="adj2" fmla="val 15269361"/>
                    <a:gd name="adj3" fmla="val 1010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3" name="组合 12">
                <a:extLst>
                  <a:ext uri="{FF2B5EF4-FFF2-40B4-BE49-F238E27FC236}">
                    <a16:creationId xmlns:a16="http://schemas.microsoft.com/office/drawing/2014/main" id="{CB8B503A-734C-4741-B08F-30329A44CF03}"/>
                  </a:ext>
                </a:extLst>
              </p:cNvPr>
              <p:cNvGrpSpPr/>
              <p:nvPr userDrawn="1"/>
            </p:nvGrpSpPr>
            <p:grpSpPr>
              <a:xfrm rot="10800000">
                <a:off x="2116928" y="2504281"/>
                <a:ext cx="1858967" cy="1858964"/>
                <a:chOff x="2116928" y="2504281"/>
                <a:chExt cx="1858967" cy="1858964"/>
              </a:xfrm>
            </p:grpSpPr>
            <p:sp>
              <p:nvSpPr>
                <p:cNvPr id="135" name="空心弧 134">
                  <a:extLst>
                    <a:ext uri="{FF2B5EF4-FFF2-40B4-BE49-F238E27FC236}">
                      <a16:creationId xmlns:a16="http://schemas.microsoft.com/office/drawing/2014/main" id="{81DBF83A-A3F3-41E9-932B-7EB965DB0987}"/>
                    </a:ext>
                  </a:extLst>
                </p:cNvPr>
                <p:cNvSpPr/>
                <p:nvPr/>
              </p:nvSpPr>
              <p:spPr>
                <a:xfrm>
                  <a:off x="2116932" y="2504282"/>
                  <a:ext cx="1858963" cy="1858963"/>
                </a:xfrm>
                <a:prstGeom prst="blockArc">
                  <a:avLst>
                    <a:gd name="adj1" fmla="val 13840185"/>
                    <a:gd name="adj2" fmla="val 18639104"/>
                    <a:gd name="adj3" fmla="val 1828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36" name="空心弧 135">
                  <a:extLst>
                    <a:ext uri="{FF2B5EF4-FFF2-40B4-BE49-F238E27FC236}">
                      <a16:creationId xmlns:a16="http://schemas.microsoft.com/office/drawing/2014/main" id="{99A512C4-F200-4A62-A6D3-15E003831C4F}"/>
                    </a:ext>
                  </a:extLst>
                </p:cNvPr>
                <p:cNvSpPr/>
                <p:nvPr/>
              </p:nvSpPr>
              <p:spPr>
                <a:xfrm rot="10800000">
                  <a:off x="2116928" y="2504281"/>
                  <a:ext cx="1858963" cy="1858963"/>
                </a:xfrm>
                <a:prstGeom prst="blockArc">
                  <a:avLst>
                    <a:gd name="adj1" fmla="val 13840185"/>
                    <a:gd name="adj2" fmla="val 18639104"/>
                    <a:gd name="adj3" fmla="val 1828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4" name="组合 13">
                <a:extLst>
                  <a:ext uri="{FF2B5EF4-FFF2-40B4-BE49-F238E27FC236}">
                    <a16:creationId xmlns:a16="http://schemas.microsoft.com/office/drawing/2014/main" id="{21B4014B-1358-4A65-AD65-D51F81032829}"/>
                  </a:ext>
                </a:extLst>
              </p:cNvPr>
              <p:cNvGrpSpPr/>
              <p:nvPr userDrawn="1"/>
            </p:nvGrpSpPr>
            <p:grpSpPr>
              <a:xfrm>
                <a:off x="1943098" y="2330450"/>
                <a:ext cx="2206626" cy="2206627"/>
                <a:chOff x="1943100" y="2330449"/>
                <a:chExt cx="2206626" cy="2206627"/>
              </a:xfrm>
            </p:grpSpPr>
            <p:sp>
              <p:nvSpPr>
                <p:cNvPr id="133" name="空心弧 132">
                  <a:extLst>
                    <a:ext uri="{FF2B5EF4-FFF2-40B4-BE49-F238E27FC236}">
                      <a16:creationId xmlns:a16="http://schemas.microsoft.com/office/drawing/2014/main" id="{27A0F448-2425-4E99-AE77-CC24EAD0A180}"/>
                    </a:ext>
                  </a:extLst>
                </p:cNvPr>
                <p:cNvSpPr/>
                <p:nvPr/>
              </p:nvSpPr>
              <p:spPr>
                <a:xfrm>
                  <a:off x="1943100" y="2330450"/>
                  <a:ext cx="2206626" cy="2206626"/>
                </a:xfrm>
                <a:prstGeom prst="blockArc">
                  <a:avLst>
                    <a:gd name="adj1" fmla="val 11399784"/>
                    <a:gd name="adj2" fmla="val 14950040"/>
                    <a:gd name="adj3" fmla="val 917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34" name="空心弧 133">
                  <a:extLst>
                    <a:ext uri="{FF2B5EF4-FFF2-40B4-BE49-F238E27FC236}">
                      <a16:creationId xmlns:a16="http://schemas.microsoft.com/office/drawing/2014/main" id="{2713C4DE-9E58-4581-8868-2CF6D54C8CB6}"/>
                    </a:ext>
                  </a:extLst>
                </p:cNvPr>
                <p:cNvSpPr/>
                <p:nvPr/>
              </p:nvSpPr>
              <p:spPr>
                <a:xfrm rot="10800000">
                  <a:off x="1943100" y="2330449"/>
                  <a:ext cx="2206626" cy="2206626"/>
                </a:xfrm>
                <a:prstGeom prst="blockArc">
                  <a:avLst>
                    <a:gd name="adj1" fmla="val 11399784"/>
                    <a:gd name="adj2" fmla="val 14950040"/>
                    <a:gd name="adj3" fmla="val 917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5" name="组合 14">
                <a:extLst>
                  <a:ext uri="{FF2B5EF4-FFF2-40B4-BE49-F238E27FC236}">
                    <a16:creationId xmlns:a16="http://schemas.microsoft.com/office/drawing/2014/main" id="{E9758BD3-6D9A-44A7-9A7F-E769556D9FB5}"/>
                  </a:ext>
                </a:extLst>
              </p:cNvPr>
              <p:cNvGrpSpPr/>
              <p:nvPr userDrawn="1"/>
            </p:nvGrpSpPr>
            <p:grpSpPr>
              <a:xfrm>
                <a:off x="1873246" y="2260600"/>
                <a:ext cx="2346326" cy="2346326"/>
                <a:chOff x="1873246" y="2260600"/>
                <a:chExt cx="2346326" cy="2346326"/>
              </a:xfrm>
            </p:grpSpPr>
            <p:sp>
              <p:nvSpPr>
                <p:cNvPr id="131" name="空心弧 130">
                  <a:extLst>
                    <a:ext uri="{FF2B5EF4-FFF2-40B4-BE49-F238E27FC236}">
                      <a16:creationId xmlns:a16="http://schemas.microsoft.com/office/drawing/2014/main" id="{9F4EBED1-00B9-416A-8A20-BF525D389FC9}"/>
                    </a:ext>
                  </a:extLst>
                </p:cNvPr>
                <p:cNvSpPr/>
                <p:nvPr/>
              </p:nvSpPr>
              <p:spPr>
                <a:xfrm>
                  <a:off x="1873246" y="2260600"/>
                  <a:ext cx="2346326" cy="2346326"/>
                </a:xfrm>
                <a:prstGeom prst="blockArc">
                  <a:avLst>
                    <a:gd name="adj1" fmla="val 12184043"/>
                    <a:gd name="adj2" fmla="val 14347839"/>
                    <a:gd name="adj3" fmla="val 994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32" name="空心弧 131">
                  <a:extLst>
                    <a:ext uri="{FF2B5EF4-FFF2-40B4-BE49-F238E27FC236}">
                      <a16:creationId xmlns:a16="http://schemas.microsoft.com/office/drawing/2014/main" id="{7E25927D-08D5-4097-9776-55D0B236DA11}"/>
                    </a:ext>
                  </a:extLst>
                </p:cNvPr>
                <p:cNvSpPr/>
                <p:nvPr/>
              </p:nvSpPr>
              <p:spPr>
                <a:xfrm rot="10800000">
                  <a:off x="1873246" y="2260600"/>
                  <a:ext cx="2346326" cy="2346326"/>
                </a:xfrm>
                <a:prstGeom prst="blockArc">
                  <a:avLst>
                    <a:gd name="adj1" fmla="val 12184043"/>
                    <a:gd name="adj2" fmla="val 14347839"/>
                    <a:gd name="adj3" fmla="val 994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id="{8FB65F29-2FD3-4B05-AF9A-3EED59129735}"/>
                  </a:ext>
                </a:extLst>
              </p:cNvPr>
              <p:cNvGrpSpPr/>
              <p:nvPr userDrawn="1"/>
            </p:nvGrpSpPr>
            <p:grpSpPr>
              <a:xfrm>
                <a:off x="1838321" y="2225675"/>
                <a:ext cx="2416176" cy="2416176"/>
                <a:chOff x="1838321" y="2225675"/>
                <a:chExt cx="2416176" cy="2416176"/>
              </a:xfrm>
            </p:grpSpPr>
            <p:sp>
              <p:nvSpPr>
                <p:cNvPr id="129" name="空心弧 128">
                  <a:extLst>
                    <a:ext uri="{FF2B5EF4-FFF2-40B4-BE49-F238E27FC236}">
                      <a16:creationId xmlns:a16="http://schemas.microsoft.com/office/drawing/2014/main" id="{C13EE4C5-8CBD-4BF2-A619-58ED55785859}"/>
                    </a:ext>
                  </a:extLst>
                </p:cNvPr>
                <p:cNvSpPr/>
                <p:nvPr/>
              </p:nvSpPr>
              <p:spPr>
                <a:xfrm>
                  <a:off x="1838321" y="2225675"/>
                  <a:ext cx="2416176" cy="2416176"/>
                </a:xfrm>
                <a:prstGeom prst="blockArc">
                  <a:avLst>
                    <a:gd name="adj1" fmla="val 11889395"/>
                    <a:gd name="adj2" fmla="val 14347839"/>
                    <a:gd name="adj3" fmla="val 994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130" name="空心弧 129">
                  <a:extLst>
                    <a:ext uri="{FF2B5EF4-FFF2-40B4-BE49-F238E27FC236}">
                      <a16:creationId xmlns:a16="http://schemas.microsoft.com/office/drawing/2014/main" id="{2321E6B0-B0DC-47BE-B746-E67E6494428F}"/>
                    </a:ext>
                  </a:extLst>
                </p:cNvPr>
                <p:cNvSpPr/>
                <p:nvPr/>
              </p:nvSpPr>
              <p:spPr>
                <a:xfrm rot="10800000">
                  <a:off x="1838321" y="2225675"/>
                  <a:ext cx="2416176" cy="2416176"/>
                </a:xfrm>
                <a:prstGeom prst="blockArc">
                  <a:avLst>
                    <a:gd name="adj1" fmla="val 11889395"/>
                    <a:gd name="adj2" fmla="val 14347839"/>
                    <a:gd name="adj3" fmla="val 994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  <p:sp>
            <p:nvSpPr>
              <p:cNvPr id="17" name="椭圆 16">
                <a:extLst>
                  <a:ext uri="{FF2B5EF4-FFF2-40B4-BE49-F238E27FC236}">
                    <a16:creationId xmlns:a16="http://schemas.microsoft.com/office/drawing/2014/main" id="{448904AE-783F-4A45-AC3C-A32E6CFCA7B6}"/>
                  </a:ext>
                </a:extLst>
              </p:cNvPr>
              <p:cNvSpPr/>
              <p:nvPr userDrawn="1"/>
            </p:nvSpPr>
            <p:spPr>
              <a:xfrm>
                <a:off x="2073667" y="3623469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8" name="椭圆 17">
                <a:extLst>
                  <a:ext uri="{FF2B5EF4-FFF2-40B4-BE49-F238E27FC236}">
                    <a16:creationId xmlns:a16="http://schemas.microsoft.com/office/drawing/2014/main" id="{DECE18D7-A071-4307-8F41-D6A915AF04BF}"/>
                  </a:ext>
                </a:extLst>
              </p:cNvPr>
              <p:cNvSpPr/>
              <p:nvPr userDrawn="1"/>
            </p:nvSpPr>
            <p:spPr>
              <a:xfrm>
                <a:off x="2180828" y="3915569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3B9B03EE-173B-43D4-9E29-FFB84BB96176}"/>
                  </a:ext>
                </a:extLst>
              </p:cNvPr>
              <p:cNvSpPr/>
              <p:nvPr userDrawn="1"/>
            </p:nvSpPr>
            <p:spPr>
              <a:xfrm>
                <a:off x="2390378" y="4136232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0" name="椭圆 19">
                <a:extLst>
                  <a:ext uri="{FF2B5EF4-FFF2-40B4-BE49-F238E27FC236}">
                    <a16:creationId xmlns:a16="http://schemas.microsoft.com/office/drawing/2014/main" id="{ACC025E0-0000-46FD-8D48-0229B6F13B58}"/>
                  </a:ext>
                </a:extLst>
              </p:cNvPr>
              <p:cNvSpPr/>
              <p:nvPr userDrawn="1"/>
            </p:nvSpPr>
            <p:spPr>
              <a:xfrm>
                <a:off x="2650728" y="4292999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1" name="椭圆 20">
                <a:extLst>
                  <a:ext uri="{FF2B5EF4-FFF2-40B4-BE49-F238E27FC236}">
                    <a16:creationId xmlns:a16="http://schemas.microsoft.com/office/drawing/2014/main" id="{CB3FAFD9-D0A7-4DA9-BC5C-3348174B0116}"/>
                  </a:ext>
                </a:extLst>
              </p:cNvPr>
              <p:cNvSpPr/>
              <p:nvPr userDrawn="1"/>
            </p:nvSpPr>
            <p:spPr>
              <a:xfrm>
                <a:off x="2942828" y="4363244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" name="椭圆 21">
                <a:extLst>
                  <a:ext uri="{FF2B5EF4-FFF2-40B4-BE49-F238E27FC236}">
                    <a16:creationId xmlns:a16="http://schemas.microsoft.com/office/drawing/2014/main" id="{DB1CDBD5-D8AE-4C50-BEE5-5CFC3227E456}"/>
                  </a:ext>
                </a:extLst>
              </p:cNvPr>
              <p:cNvSpPr/>
              <p:nvPr userDrawn="1"/>
            </p:nvSpPr>
            <p:spPr>
              <a:xfrm>
                <a:off x="3254177" y="4335859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" name="椭圆 22">
                <a:extLst>
                  <a:ext uri="{FF2B5EF4-FFF2-40B4-BE49-F238E27FC236}">
                    <a16:creationId xmlns:a16="http://schemas.microsoft.com/office/drawing/2014/main" id="{CF757609-6BEC-4487-94D3-B6826143486F}"/>
                  </a:ext>
                </a:extLst>
              </p:cNvPr>
              <p:cNvSpPr/>
              <p:nvPr userDrawn="1"/>
            </p:nvSpPr>
            <p:spPr>
              <a:xfrm>
                <a:off x="3539927" y="4220768"/>
                <a:ext cx="72231" cy="72231"/>
              </a:xfrm>
              <a:prstGeom prst="ellips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FDF720A4-B3B8-4015-A2A3-509D09E05A8C}"/>
                  </a:ext>
                </a:extLst>
              </p:cNvPr>
              <p:cNvGrpSpPr/>
              <p:nvPr userDrawn="1"/>
            </p:nvGrpSpPr>
            <p:grpSpPr>
              <a:xfrm>
                <a:off x="2215387" y="2604295"/>
                <a:ext cx="1662141" cy="1668441"/>
                <a:chOff x="5256132" y="2592054"/>
                <a:chExt cx="1679735" cy="1686101"/>
              </a:xfrm>
            </p:grpSpPr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id="{7DB0C911-8449-45E3-BEB7-C356BA3D6388}"/>
                    </a:ext>
                  </a:extLst>
                </p:cNvPr>
                <p:cNvCxnSpPr/>
                <p:nvPr/>
              </p:nvCxnSpPr>
              <p:spPr>
                <a:xfrm>
                  <a:off x="6096000" y="259842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" name="直接连接符 33">
                  <a:extLst>
                    <a:ext uri="{FF2B5EF4-FFF2-40B4-BE49-F238E27FC236}">
                      <a16:creationId xmlns:a16="http://schemas.microsoft.com/office/drawing/2014/main" id="{4646BBAD-B697-44A7-BB80-82FC4A417D24}"/>
                    </a:ext>
                  </a:extLst>
                </p:cNvPr>
                <p:cNvCxnSpPr/>
                <p:nvPr/>
              </p:nvCxnSpPr>
              <p:spPr>
                <a:xfrm>
                  <a:off x="6096000" y="423910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F32E6735-8D7E-46E6-A26B-6DC3B922D22E}"/>
                    </a:ext>
                  </a:extLst>
                </p:cNvPr>
                <p:cNvCxnSpPr/>
                <p:nvPr/>
              </p:nvCxnSpPr>
              <p:spPr>
                <a:xfrm rot="5400000">
                  <a:off x="6916341" y="340947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" name="直接连接符 35">
                  <a:extLst>
                    <a:ext uri="{FF2B5EF4-FFF2-40B4-BE49-F238E27FC236}">
                      <a16:creationId xmlns:a16="http://schemas.microsoft.com/office/drawing/2014/main" id="{DAA84027-A074-48BA-98CE-D6E8C2684B8A}"/>
                    </a:ext>
                  </a:extLst>
                </p:cNvPr>
                <p:cNvCxnSpPr/>
                <p:nvPr/>
              </p:nvCxnSpPr>
              <p:spPr>
                <a:xfrm rot="5400000">
                  <a:off x="5275659" y="340947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" name="直接连接符 36">
                  <a:extLst>
                    <a:ext uri="{FF2B5EF4-FFF2-40B4-BE49-F238E27FC236}">
                      <a16:creationId xmlns:a16="http://schemas.microsoft.com/office/drawing/2014/main" id="{5497C04A-84AD-4482-AC6E-A282AB96EF7B}"/>
                    </a:ext>
                  </a:extLst>
                </p:cNvPr>
                <p:cNvCxnSpPr/>
                <p:nvPr/>
              </p:nvCxnSpPr>
              <p:spPr>
                <a:xfrm rot="2700000">
                  <a:off x="6676070" y="282940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A1E75596-7E17-441F-B3D9-A451D3418573}"/>
                    </a:ext>
                  </a:extLst>
                </p:cNvPr>
                <p:cNvCxnSpPr/>
                <p:nvPr/>
              </p:nvCxnSpPr>
              <p:spPr>
                <a:xfrm rot="2700000">
                  <a:off x="5515932" y="398954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直接连接符 38">
                  <a:extLst>
                    <a:ext uri="{FF2B5EF4-FFF2-40B4-BE49-F238E27FC236}">
                      <a16:creationId xmlns:a16="http://schemas.microsoft.com/office/drawing/2014/main" id="{290425D0-279C-411C-9D61-657BDF706F57}"/>
                    </a:ext>
                  </a:extLst>
                </p:cNvPr>
                <p:cNvCxnSpPr/>
                <p:nvPr/>
              </p:nvCxnSpPr>
              <p:spPr>
                <a:xfrm rot="8100000">
                  <a:off x="6682637" y="398297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直接连接符 39">
                  <a:extLst>
                    <a:ext uri="{FF2B5EF4-FFF2-40B4-BE49-F238E27FC236}">
                      <a16:creationId xmlns:a16="http://schemas.microsoft.com/office/drawing/2014/main" id="{6F3462C8-583F-4B70-A8F9-C22E831CA78B}"/>
                    </a:ext>
                  </a:extLst>
                </p:cNvPr>
                <p:cNvCxnSpPr/>
                <p:nvPr/>
              </p:nvCxnSpPr>
              <p:spPr>
                <a:xfrm rot="8100000">
                  <a:off x="5522499" y="282283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直接连接符 40">
                  <a:extLst>
                    <a:ext uri="{FF2B5EF4-FFF2-40B4-BE49-F238E27FC236}">
                      <a16:creationId xmlns:a16="http://schemas.microsoft.com/office/drawing/2014/main" id="{A29BB6DB-8889-4413-950A-11EDD03A12BD}"/>
                    </a:ext>
                  </a:extLst>
                </p:cNvPr>
                <p:cNvCxnSpPr/>
                <p:nvPr/>
              </p:nvCxnSpPr>
              <p:spPr>
                <a:xfrm rot="900000">
                  <a:off x="6307118" y="262157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2" name="直接连接符 41">
                  <a:extLst>
                    <a:ext uri="{FF2B5EF4-FFF2-40B4-BE49-F238E27FC236}">
                      <a16:creationId xmlns:a16="http://schemas.microsoft.com/office/drawing/2014/main" id="{AAD2E886-D7E7-43FF-A09B-DB78E93046CA}"/>
                    </a:ext>
                  </a:extLst>
                </p:cNvPr>
                <p:cNvCxnSpPr/>
                <p:nvPr/>
              </p:nvCxnSpPr>
              <p:spPr>
                <a:xfrm rot="900000">
                  <a:off x="5882478" y="420634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直接连接符 42">
                  <a:extLst>
                    <a:ext uri="{FF2B5EF4-FFF2-40B4-BE49-F238E27FC236}">
                      <a16:creationId xmlns:a16="http://schemas.microsoft.com/office/drawing/2014/main" id="{74C88157-D955-42EA-A634-50677646C485}"/>
                    </a:ext>
                  </a:extLst>
                </p:cNvPr>
                <p:cNvCxnSpPr/>
                <p:nvPr/>
              </p:nvCxnSpPr>
              <p:spPr>
                <a:xfrm rot="6300000">
                  <a:off x="6889591" y="361730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直接连接符 43">
                  <a:extLst>
                    <a:ext uri="{FF2B5EF4-FFF2-40B4-BE49-F238E27FC236}">
                      <a16:creationId xmlns:a16="http://schemas.microsoft.com/office/drawing/2014/main" id="{F98ADF85-0EDA-4234-B925-7C2EABA5FC98}"/>
                    </a:ext>
                  </a:extLst>
                </p:cNvPr>
                <p:cNvCxnSpPr/>
                <p:nvPr/>
              </p:nvCxnSpPr>
              <p:spPr>
                <a:xfrm rot="6300000">
                  <a:off x="5304813" y="319266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直接连接符 44">
                  <a:extLst>
                    <a:ext uri="{FF2B5EF4-FFF2-40B4-BE49-F238E27FC236}">
                      <a16:creationId xmlns:a16="http://schemas.microsoft.com/office/drawing/2014/main" id="{EBB69B3B-68A5-4157-ACA8-567B9FF9C519}"/>
                    </a:ext>
                  </a:extLst>
                </p:cNvPr>
                <p:cNvCxnSpPr/>
                <p:nvPr/>
              </p:nvCxnSpPr>
              <p:spPr>
                <a:xfrm rot="3600000">
                  <a:off x="6807639" y="299481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直接连接符 45">
                  <a:extLst>
                    <a:ext uri="{FF2B5EF4-FFF2-40B4-BE49-F238E27FC236}">
                      <a16:creationId xmlns:a16="http://schemas.microsoft.com/office/drawing/2014/main" id="{79C67CD0-BC28-4F22-9DF2-80E507CF5E4C}"/>
                    </a:ext>
                  </a:extLst>
                </p:cNvPr>
                <p:cNvCxnSpPr/>
                <p:nvPr/>
              </p:nvCxnSpPr>
              <p:spPr>
                <a:xfrm rot="3600000">
                  <a:off x="5386767" y="381515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7" name="直接连接符 46">
                  <a:extLst>
                    <a:ext uri="{FF2B5EF4-FFF2-40B4-BE49-F238E27FC236}">
                      <a16:creationId xmlns:a16="http://schemas.microsoft.com/office/drawing/2014/main" id="{52A4E37D-DC8E-42D3-9BB6-95F185F4C657}"/>
                    </a:ext>
                  </a:extLst>
                </p:cNvPr>
                <p:cNvCxnSpPr/>
                <p:nvPr/>
              </p:nvCxnSpPr>
              <p:spPr>
                <a:xfrm rot="9000000">
                  <a:off x="6515417" y="411078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8" name="直接连接符 47">
                  <a:extLst>
                    <a:ext uri="{FF2B5EF4-FFF2-40B4-BE49-F238E27FC236}">
                      <a16:creationId xmlns:a16="http://schemas.microsoft.com/office/drawing/2014/main" id="{6005FF0E-786A-4D4D-810F-012778E1715E}"/>
                    </a:ext>
                  </a:extLst>
                </p:cNvPr>
                <p:cNvCxnSpPr/>
                <p:nvPr/>
              </p:nvCxnSpPr>
              <p:spPr>
                <a:xfrm rot="9000000">
                  <a:off x="5695076" y="268990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直接连接符 48">
                  <a:extLst>
                    <a:ext uri="{FF2B5EF4-FFF2-40B4-BE49-F238E27FC236}">
                      <a16:creationId xmlns:a16="http://schemas.microsoft.com/office/drawing/2014/main" id="{FF87E8F1-8CEC-4459-8F46-3A9EF0809DCF}"/>
                    </a:ext>
                  </a:extLst>
                </p:cNvPr>
                <p:cNvCxnSpPr/>
                <p:nvPr/>
              </p:nvCxnSpPr>
              <p:spPr>
                <a:xfrm rot="20700000">
                  <a:off x="5884882" y="262157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直接连接符 49">
                  <a:extLst>
                    <a:ext uri="{FF2B5EF4-FFF2-40B4-BE49-F238E27FC236}">
                      <a16:creationId xmlns:a16="http://schemas.microsoft.com/office/drawing/2014/main" id="{D5EAC205-0F1E-4E4B-8611-65594F79EE4B}"/>
                    </a:ext>
                  </a:extLst>
                </p:cNvPr>
                <p:cNvCxnSpPr/>
                <p:nvPr/>
              </p:nvCxnSpPr>
              <p:spPr>
                <a:xfrm rot="20700000">
                  <a:off x="6309522" y="420634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直接连接符 50">
                  <a:extLst>
                    <a:ext uri="{FF2B5EF4-FFF2-40B4-BE49-F238E27FC236}">
                      <a16:creationId xmlns:a16="http://schemas.microsoft.com/office/drawing/2014/main" id="{6BF06EA8-21D4-48C0-8C14-EEE4D04A43B9}"/>
                    </a:ext>
                  </a:extLst>
                </p:cNvPr>
                <p:cNvCxnSpPr/>
                <p:nvPr/>
              </p:nvCxnSpPr>
              <p:spPr>
                <a:xfrm rot="4500000">
                  <a:off x="6887187" y="319266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2" name="直接连接符 51">
                  <a:extLst>
                    <a:ext uri="{FF2B5EF4-FFF2-40B4-BE49-F238E27FC236}">
                      <a16:creationId xmlns:a16="http://schemas.microsoft.com/office/drawing/2014/main" id="{66B83606-C1BA-43B7-8BE8-B0E6C0680BE2}"/>
                    </a:ext>
                  </a:extLst>
                </p:cNvPr>
                <p:cNvCxnSpPr/>
                <p:nvPr/>
              </p:nvCxnSpPr>
              <p:spPr>
                <a:xfrm rot="4500000">
                  <a:off x="5302409" y="361730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3" name="直接连接符 52">
                  <a:extLst>
                    <a:ext uri="{FF2B5EF4-FFF2-40B4-BE49-F238E27FC236}">
                      <a16:creationId xmlns:a16="http://schemas.microsoft.com/office/drawing/2014/main" id="{A7755DAC-F1D9-459B-AEC1-B34F804F7B5F}"/>
                    </a:ext>
                  </a:extLst>
                </p:cNvPr>
                <p:cNvCxnSpPr/>
                <p:nvPr/>
              </p:nvCxnSpPr>
              <p:spPr>
                <a:xfrm rot="1800000">
                  <a:off x="6504970" y="269455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直接连接符 53">
                  <a:extLst>
                    <a:ext uri="{FF2B5EF4-FFF2-40B4-BE49-F238E27FC236}">
                      <a16:creationId xmlns:a16="http://schemas.microsoft.com/office/drawing/2014/main" id="{6E526967-08BC-4ED9-9D84-4C58D04AB9CC}"/>
                    </a:ext>
                  </a:extLst>
                </p:cNvPr>
                <p:cNvCxnSpPr/>
                <p:nvPr/>
              </p:nvCxnSpPr>
              <p:spPr>
                <a:xfrm rot="1800000">
                  <a:off x="5684629" y="411542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直接连接符 54">
                  <a:extLst>
                    <a:ext uri="{FF2B5EF4-FFF2-40B4-BE49-F238E27FC236}">
                      <a16:creationId xmlns:a16="http://schemas.microsoft.com/office/drawing/2014/main" id="{F04FD1C4-1E61-44A8-8B14-1B8B868F24DA}"/>
                    </a:ext>
                  </a:extLst>
                </p:cNvPr>
                <p:cNvCxnSpPr/>
                <p:nvPr/>
              </p:nvCxnSpPr>
              <p:spPr>
                <a:xfrm rot="7200000">
                  <a:off x="6809878" y="380711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直接连接符 55">
                  <a:extLst>
                    <a:ext uri="{FF2B5EF4-FFF2-40B4-BE49-F238E27FC236}">
                      <a16:creationId xmlns:a16="http://schemas.microsoft.com/office/drawing/2014/main" id="{3AA4B296-ADFD-43FE-B8A9-99B8F7424B3C}"/>
                    </a:ext>
                  </a:extLst>
                </p:cNvPr>
                <p:cNvCxnSpPr/>
                <p:nvPr/>
              </p:nvCxnSpPr>
              <p:spPr>
                <a:xfrm rot="7200000">
                  <a:off x="5389006" y="298677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直接连接符 56">
                  <a:extLst>
                    <a:ext uri="{FF2B5EF4-FFF2-40B4-BE49-F238E27FC236}">
                      <a16:creationId xmlns:a16="http://schemas.microsoft.com/office/drawing/2014/main" id="{DFD4A15F-ADB2-4C16-9BCF-EF162D21618E}"/>
                    </a:ext>
                  </a:extLst>
                </p:cNvPr>
                <p:cNvCxnSpPr/>
                <p:nvPr/>
              </p:nvCxnSpPr>
              <p:spPr>
                <a:xfrm rot="458120">
                  <a:off x="6204071" y="260330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8" name="直接连接符 57">
                  <a:extLst>
                    <a:ext uri="{FF2B5EF4-FFF2-40B4-BE49-F238E27FC236}">
                      <a16:creationId xmlns:a16="http://schemas.microsoft.com/office/drawing/2014/main" id="{C1F2DC69-1DE6-402E-91A3-FF85A84F396B}"/>
                    </a:ext>
                  </a:extLst>
                </p:cNvPr>
                <p:cNvCxnSpPr/>
                <p:nvPr/>
              </p:nvCxnSpPr>
              <p:spPr>
                <a:xfrm rot="458120">
                  <a:off x="5986077" y="422944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直接连接符 58">
                  <a:extLst>
                    <a:ext uri="{FF2B5EF4-FFF2-40B4-BE49-F238E27FC236}">
                      <a16:creationId xmlns:a16="http://schemas.microsoft.com/office/drawing/2014/main" id="{347C9490-5117-4024-A109-94C3292F045B}"/>
                    </a:ext>
                  </a:extLst>
                </p:cNvPr>
                <p:cNvCxnSpPr/>
                <p:nvPr/>
              </p:nvCxnSpPr>
              <p:spPr>
                <a:xfrm rot="5858120">
                  <a:off x="6909376" y="351616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直接连接符 59">
                  <a:extLst>
                    <a:ext uri="{FF2B5EF4-FFF2-40B4-BE49-F238E27FC236}">
                      <a16:creationId xmlns:a16="http://schemas.microsoft.com/office/drawing/2014/main" id="{D2B8C9D9-D879-4CA7-BED8-E4496AFD6CCB}"/>
                    </a:ext>
                  </a:extLst>
                </p:cNvPr>
                <p:cNvCxnSpPr/>
                <p:nvPr/>
              </p:nvCxnSpPr>
              <p:spPr>
                <a:xfrm rot="5858120">
                  <a:off x="5283240" y="329817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直接连接符 60">
                  <a:extLst>
                    <a:ext uri="{FF2B5EF4-FFF2-40B4-BE49-F238E27FC236}">
                      <a16:creationId xmlns:a16="http://schemas.microsoft.com/office/drawing/2014/main" id="{C4E3BFB0-FA26-493B-8B1F-FBCC78191C2B}"/>
                    </a:ext>
                  </a:extLst>
                </p:cNvPr>
                <p:cNvCxnSpPr/>
                <p:nvPr/>
              </p:nvCxnSpPr>
              <p:spPr>
                <a:xfrm rot="3158120">
                  <a:off x="6748307" y="290931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直接连接符 61">
                  <a:extLst>
                    <a:ext uri="{FF2B5EF4-FFF2-40B4-BE49-F238E27FC236}">
                      <a16:creationId xmlns:a16="http://schemas.microsoft.com/office/drawing/2014/main" id="{0BF5FCAE-B582-49B3-A2AB-7AB3F20FBB80}"/>
                    </a:ext>
                  </a:extLst>
                </p:cNvPr>
                <p:cNvCxnSpPr/>
                <p:nvPr/>
              </p:nvCxnSpPr>
              <p:spPr>
                <a:xfrm rot="3158120">
                  <a:off x="5444311" y="390502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3" name="直接连接符 62">
                  <a:extLst>
                    <a:ext uri="{FF2B5EF4-FFF2-40B4-BE49-F238E27FC236}">
                      <a16:creationId xmlns:a16="http://schemas.microsoft.com/office/drawing/2014/main" id="{7CEBDB7F-762D-4270-96A9-70C2A63B7C63}"/>
                    </a:ext>
                  </a:extLst>
                </p:cNvPr>
                <p:cNvCxnSpPr/>
                <p:nvPr/>
              </p:nvCxnSpPr>
              <p:spPr>
                <a:xfrm rot="8558120">
                  <a:off x="6601543" y="405353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4" name="直接连接符 63">
                  <a:extLst>
                    <a:ext uri="{FF2B5EF4-FFF2-40B4-BE49-F238E27FC236}">
                      <a16:creationId xmlns:a16="http://schemas.microsoft.com/office/drawing/2014/main" id="{932967AF-E595-4AE9-ABA8-36690494A180}"/>
                    </a:ext>
                  </a:extLst>
                </p:cNvPr>
                <p:cNvCxnSpPr/>
                <p:nvPr/>
              </p:nvCxnSpPr>
              <p:spPr>
                <a:xfrm rot="8558120">
                  <a:off x="5605837" y="274953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直接连接符 64">
                  <a:extLst>
                    <a:ext uri="{FF2B5EF4-FFF2-40B4-BE49-F238E27FC236}">
                      <a16:creationId xmlns:a16="http://schemas.microsoft.com/office/drawing/2014/main" id="{6E134358-54C2-4EA9-B9BC-774E225C8722}"/>
                    </a:ext>
                  </a:extLst>
                </p:cNvPr>
                <p:cNvCxnSpPr/>
                <p:nvPr/>
              </p:nvCxnSpPr>
              <p:spPr>
                <a:xfrm rot="1358120">
                  <a:off x="6410242" y="265430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直接连接符 65">
                  <a:extLst>
                    <a:ext uri="{FF2B5EF4-FFF2-40B4-BE49-F238E27FC236}">
                      <a16:creationId xmlns:a16="http://schemas.microsoft.com/office/drawing/2014/main" id="{FAB88524-F1B7-4AEE-810A-B918E3C47F6A}"/>
                    </a:ext>
                  </a:extLst>
                </p:cNvPr>
                <p:cNvCxnSpPr/>
                <p:nvPr/>
              </p:nvCxnSpPr>
              <p:spPr>
                <a:xfrm rot="1358120">
                  <a:off x="5778802" y="416861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直接连接符 66">
                  <a:extLst>
                    <a:ext uri="{FF2B5EF4-FFF2-40B4-BE49-F238E27FC236}">
                      <a16:creationId xmlns:a16="http://schemas.microsoft.com/office/drawing/2014/main" id="{B218F2BA-5028-41FA-8AD8-555B764A08A8}"/>
                    </a:ext>
                  </a:extLst>
                </p:cNvPr>
                <p:cNvCxnSpPr/>
                <p:nvPr/>
              </p:nvCxnSpPr>
              <p:spPr>
                <a:xfrm rot="6758120">
                  <a:off x="6855249" y="371860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8" name="直接连接符 67">
                  <a:extLst>
                    <a:ext uri="{FF2B5EF4-FFF2-40B4-BE49-F238E27FC236}">
                      <a16:creationId xmlns:a16="http://schemas.microsoft.com/office/drawing/2014/main" id="{001199B4-BDE4-4C5F-805D-9135328A6173}"/>
                    </a:ext>
                  </a:extLst>
                </p:cNvPr>
                <p:cNvCxnSpPr/>
                <p:nvPr/>
              </p:nvCxnSpPr>
              <p:spPr>
                <a:xfrm rot="6758120">
                  <a:off x="5340943" y="308716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9" name="直接连接符 68">
                  <a:extLst>
                    <a:ext uri="{FF2B5EF4-FFF2-40B4-BE49-F238E27FC236}">
                      <a16:creationId xmlns:a16="http://schemas.microsoft.com/office/drawing/2014/main" id="{CC165384-2718-4AF5-804C-4BCB2C7F25D7}"/>
                    </a:ext>
                  </a:extLst>
                </p:cNvPr>
                <p:cNvCxnSpPr/>
                <p:nvPr/>
              </p:nvCxnSpPr>
              <p:spPr>
                <a:xfrm rot="4058120">
                  <a:off x="6856733" y="309074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直接连接符 69">
                  <a:extLst>
                    <a:ext uri="{FF2B5EF4-FFF2-40B4-BE49-F238E27FC236}">
                      <a16:creationId xmlns:a16="http://schemas.microsoft.com/office/drawing/2014/main" id="{260F93C9-9C4F-462E-A8CC-F780EDBC3855}"/>
                    </a:ext>
                  </a:extLst>
                </p:cNvPr>
                <p:cNvCxnSpPr/>
                <p:nvPr/>
              </p:nvCxnSpPr>
              <p:spPr>
                <a:xfrm rot="4058120">
                  <a:off x="5339461" y="371502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直接连接符 70">
                  <a:extLst>
                    <a:ext uri="{FF2B5EF4-FFF2-40B4-BE49-F238E27FC236}">
                      <a16:creationId xmlns:a16="http://schemas.microsoft.com/office/drawing/2014/main" id="{202FA1DF-B6F0-4643-919A-A4968C9C1815}"/>
                    </a:ext>
                  </a:extLst>
                </p:cNvPr>
                <p:cNvCxnSpPr/>
                <p:nvPr/>
              </p:nvCxnSpPr>
              <p:spPr>
                <a:xfrm rot="9458120">
                  <a:off x="6418825" y="415799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直接连接符 71">
                  <a:extLst>
                    <a:ext uri="{FF2B5EF4-FFF2-40B4-BE49-F238E27FC236}">
                      <a16:creationId xmlns:a16="http://schemas.microsoft.com/office/drawing/2014/main" id="{34AF3B02-4A4B-4ADD-94C5-E8BF44CBC22E}"/>
                    </a:ext>
                  </a:extLst>
                </p:cNvPr>
                <p:cNvCxnSpPr/>
                <p:nvPr/>
              </p:nvCxnSpPr>
              <p:spPr>
                <a:xfrm rot="9458120">
                  <a:off x="5794545" y="264071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直接连接符 72">
                  <a:extLst>
                    <a:ext uri="{FF2B5EF4-FFF2-40B4-BE49-F238E27FC236}">
                      <a16:creationId xmlns:a16="http://schemas.microsoft.com/office/drawing/2014/main" id="{D0C5D2A2-2536-4383-835B-1A6E492AA147}"/>
                    </a:ext>
                  </a:extLst>
                </p:cNvPr>
                <p:cNvCxnSpPr/>
                <p:nvPr/>
              </p:nvCxnSpPr>
              <p:spPr>
                <a:xfrm rot="21158120">
                  <a:off x="5991749" y="259820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直接连接符 73">
                  <a:extLst>
                    <a:ext uri="{FF2B5EF4-FFF2-40B4-BE49-F238E27FC236}">
                      <a16:creationId xmlns:a16="http://schemas.microsoft.com/office/drawing/2014/main" id="{505F494A-A50A-48C3-A2A5-E2798449ED6B}"/>
                    </a:ext>
                  </a:extLst>
                </p:cNvPr>
                <p:cNvCxnSpPr/>
                <p:nvPr/>
              </p:nvCxnSpPr>
              <p:spPr>
                <a:xfrm rot="21158120">
                  <a:off x="6202059" y="422535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直接连接符 74">
                  <a:extLst>
                    <a:ext uri="{FF2B5EF4-FFF2-40B4-BE49-F238E27FC236}">
                      <a16:creationId xmlns:a16="http://schemas.microsoft.com/office/drawing/2014/main" id="{1C5F1720-AD55-415B-BBF0-8778CA7C14C3}"/>
                    </a:ext>
                  </a:extLst>
                </p:cNvPr>
                <p:cNvCxnSpPr/>
                <p:nvPr/>
              </p:nvCxnSpPr>
              <p:spPr>
                <a:xfrm rot="4958120">
                  <a:off x="6909288" y="329741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直接连接符 75">
                  <a:extLst>
                    <a:ext uri="{FF2B5EF4-FFF2-40B4-BE49-F238E27FC236}">
                      <a16:creationId xmlns:a16="http://schemas.microsoft.com/office/drawing/2014/main" id="{9A4DF805-58CB-48A2-9FE1-2F48C5344387}"/>
                    </a:ext>
                  </a:extLst>
                </p:cNvPr>
                <p:cNvCxnSpPr/>
                <p:nvPr/>
              </p:nvCxnSpPr>
              <p:spPr>
                <a:xfrm rot="4958120">
                  <a:off x="5282140" y="350772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直接连接符 76">
                  <a:extLst>
                    <a:ext uri="{FF2B5EF4-FFF2-40B4-BE49-F238E27FC236}">
                      <a16:creationId xmlns:a16="http://schemas.microsoft.com/office/drawing/2014/main" id="{7F3E2E61-4D14-4FA7-8198-222E751BA509}"/>
                    </a:ext>
                  </a:extLst>
                </p:cNvPr>
                <p:cNvCxnSpPr/>
                <p:nvPr/>
              </p:nvCxnSpPr>
              <p:spPr>
                <a:xfrm rot="2258120">
                  <a:off x="6596643" y="275292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直接连接符 77">
                  <a:extLst>
                    <a:ext uri="{FF2B5EF4-FFF2-40B4-BE49-F238E27FC236}">
                      <a16:creationId xmlns:a16="http://schemas.microsoft.com/office/drawing/2014/main" id="{EEA1003F-36CB-4E85-ACA2-7AC757F407FA}"/>
                    </a:ext>
                  </a:extLst>
                </p:cNvPr>
                <p:cNvCxnSpPr/>
                <p:nvPr/>
              </p:nvCxnSpPr>
              <p:spPr>
                <a:xfrm rot="2258120">
                  <a:off x="5594787" y="405220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直接连接符 78">
                  <a:extLst>
                    <a:ext uri="{FF2B5EF4-FFF2-40B4-BE49-F238E27FC236}">
                      <a16:creationId xmlns:a16="http://schemas.microsoft.com/office/drawing/2014/main" id="{3EA33663-0B19-4D68-99D6-C29C97FF2440}"/>
                    </a:ext>
                  </a:extLst>
                </p:cNvPr>
                <p:cNvCxnSpPr/>
                <p:nvPr/>
              </p:nvCxnSpPr>
              <p:spPr>
                <a:xfrm rot="7658120">
                  <a:off x="6751025" y="389614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0" name="直接连接符 79">
                  <a:extLst>
                    <a:ext uri="{FF2B5EF4-FFF2-40B4-BE49-F238E27FC236}">
                      <a16:creationId xmlns:a16="http://schemas.microsoft.com/office/drawing/2014/main" id="{C5A62B69-B39F-4767-B906-52520B499FF2}"/>
                    </a:ext>
                  </a:extLst>
                </p:cNvPr>
                <p:cNvCxnSpPr/>
                <p:nvPr/>
              </p:nvCxnSpPr>
              <p:spPr>
                <a:xfrm rot="7658120">
                  <a:off x="5451747" y="289428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1" name="直接连接符 80">
                  <a:extLst>
                    <a:ext uri="{FF2B5EF4-FFF2-40B4-BE49-F238E27FC236}">
                      <a16:creationId xmlns:a16="http://schemas.microsoft.com/office/drawing/2014/main" id="{E6388477-566A-4B02-BCA7-CBDD7185C176}"/>
                    </a:ext>
                  </a:extLst>
                </p:cNvPr>
                <p:cNvCxnSpPr/>
                <p:nvPr/>
              </p:nvCxnSpPr>
              <p:spPr>
                <a:xfrm rot="218947">
                  <a:off x="6147693" y="259890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直接连接符 81">
                  <a:extLst>
                    <a:ext uri="{FF2B5EF4-FFF2-40B4-BE49-F238E27FC236}">
                      <a16:creationId xmlns:a16="http://schemas.microsoft.com/office/drawing/2014/main" id="{D792EBE6-D9B0-447B-851C-7E820B548E24}"/>
                    </a:ext>
                  </a:extLst>
                </p:cNvPr>
                <p:cNvCxnSpPr/>
                <p:nvPr/>
              </p:nvCxnSpPr>
              <p:spPr>
                <a:xfrm rot="218947">
                  <a:off x="6043271" y="423626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直接连接符 82">
                  <a:extLst>
                    <a:ext uri="{FF2B5EF4-FFF2-40B4-BE49-F238E27FC236}">
                      <a16:creationId xmlns:a16="http://schemas.microsoft.com/office/drawing/2014/main" id="{1E6A7BB9-7327-4BB4-AF1C-A833B372FFFD}"/>
                    </a:ext>
                  </a:extLst>
                </p:cNvPr>
                <p:cNvCxnSpPr/>
                <p:nvPr/>
              </p:nvCxnSpPr>
              <p:spPr>
                <a:xfrm rot="5618947">
                  <a:off x="6914751" y="346052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直接连接符 83">
                  <a:extLst>
                    <a:ext uri="{FF2B5EF4-FFF2-40B4-BE49-F238E27FC236}">
                      <a16:creationId xmlns:a16="http://schemas.microsoft.com/office/drawing/2014/main" id="{4DCD80A8-7AC2-48FF-A5B9-311BDC81E5D0}"/>
                    </a:ext>
                  </a:extLst>
                </p:cNvPr>
                <p:cNvCxnSpPr/>
                <p:nvPr/>
              </p:nvCxnSpPr>
              <p:spPr>
                <a:xfrm rot="5618947">
                  <a:off x="5277395" y="335610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5" name="直接连接符 84">
                  <a:extLst>
                    <a:ext uri="{FF2B5EF4-FFF2-40B4-BE49-F238E27FC236}">
                      <a16:creationId xmlns:a16="http://schemas.microsoft.com/office/drawing/2014/main" id="{DB67BC4F-2C7A-41ED-A090-1216FD52A50C}"/>
                    </a:ext>
                  </a:extLst>
                </p:cNvPr>
                <p:cNvCxnSpPr/>
                <p:nvPr/>
              </p:nvCxnSpPr>
              <p:spPr>
                <a:xfrm rot="2918947">
                  <a:off x="6711887" y="286634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6" name="直接连接符 85">
                  <a:extLst>
                    <a:ext uri="{FF2B5EF4-FFF2-40B4-BE49-F238E27FC236}">
                      <a16:creationId xmlns:a16="http://schemas.microsoft.com/office/drawing/2014/main" id="{B18404BB-26B5-4846-BF6B-1EBF9E4D9602}"/>
                    </a:ext>
                  </a:extLst>
                </p:cNvPr>
                <p:cNvCxnSpPr/>
                <p:nvPr/>
              </p:nvCxnSpPr>
              <p:spPr>
                <a:xfrm rot="2918947">
                  <a:off x="5480263" y="395028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直接连接符 86">
                  <a:extLst>
                    <a:ext uri="{FF2B5EF4-FFF2-40B4-BE49-F238E27FC236}">
                      <a16:creationId xmlns:a16="http://schemas.microsoft.com/office/drawing/2014/main" id="{22D28E8E-5653-4B2C-8DF7-1DE0E9A58EBF}"/>
                    </a:ext>
                  </a:extLst>
                </p:cNvPr>
                <p:cNvCxnSpPr/>
                <p:nvPr/>
              </p:nvCxnSpPr>
              <p:spPr>
                <a:xfrm rot="8318947">
                  <a:off x="6645020" y="401799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直接连接符 87">
                  <a:extLst>
                    <a:ext uri="{FF2B5EF4-FFF2-40B4-BE49-F238E27FC236}">
                      <a16:creationId xmlns:a16="http://schemas.microsoft.com/office/drawing/2014/main" id="{8C93B7FE-B281-4EB6-9059-4BA7AA72C509}"/>
                    </a:ext>
                  </a:extLst>
                </p:cNvPr>
                <p:cNvCxnSpPr/>
                <p:nvPr/>
              </p:nvCxnSpPr>
              <p:spPr>
                <a:xfrm rot="8318947">
                  <a:off x="5561072" y="278636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直接连接符 88">
                  <a:extLst>
                    <a:ext uri="{FF2B5EF4-FFF2-40B4-BE49-F238E27FC236}">
                      <a16:creationId xmlns:a16="http://schemas.microsoft.com/office/drawing/2014/main" id="{61A53ABE-5317-402B-963A-6453ED2D66A8}"/>
                    </a:ext>
                  </a:extLst>
                </p:cNvPr>
                <p:cNvCxnSpPr/>
                <p:nvPr/>
              </p:nvCxnSpPr>
              <p:spPr>
                <a:xfrm rot="1118947">
                  <a:off x="6356911" y="263544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直接连接符 89">
                  <a:extLst>
                    <a:ext uri="{FF2B5EF4-FFF2-40B4-BE49-F238E27FC236}">
                      <a16:creationId xmlns:a16="http://schemas.microsoft.com/office/drawing/2014/main" id="{3CD34D94-A674-4858-8C1A-87E60F390531}"/>
                    </a:ext>
                  </a:extLst>
                </p:cNvPr>
                <p:cNvCxnSpPr/>
                <p:nvPr/>
              </p:nvCxnSpPr>
              <p:spPr>
                <a:xfrm rot="1118947">
                  <a:off x="5832267" y="418998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1" name="直接连接符 90">
                  <a:extLst>
                    <a:ext uri="{FF2B5EF4-FFF2-40B4-BE49-F238E27FC236}">
                      <a16:creationId xmlns:a16="http://schemas.microsoft.com/office/drawing/2014/main" id="{E436574A-8626-47A5-8F7E-17D09A58F964}"/>
                    </a:ext>
                  </a:extLst>
                </p:cNvPr>
                <p:cNvCxnSpPr/>
                <p:nvPr/>
              </p:nvCxnSpPr>
              <p:spPr>
                <a:xfrm rot="6518947">
                  <a:off x="6874828" y="366623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直接连接符 91">
                  <a:extLst>
                    <a:ext uri="{FF2B5EF4-FFF2-40B4-BE49-F238E27FC236}">
                      <a16:creationId xmlns:a16="http://schemas.microsoft.com/office/drawing/2014/main" id="{7ACCF19A-8210-41CB-9B7E-8D4212776D84}"/>
                    </a:ext>
                  </a:extLst>
                </p:cNvPr>
                <p:cNvCxnSpPr/>
                <p:nvPr/>
              </p:nvCxnSpPr>
              <p:spPr>
                <a:xfrm rot="6518947">
                  <a:off x="5320290" y="314159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直接连接符 92">
                  <a:extLst>
                    <a:ext uri="{FF2B5EF4-FFF2-40B4-BE49-F238E27FC236}">
                      <a16:creationId xmlns:a16="http://schemas.microsoft.com/office/drawing/2014/main" id="{3FAEAB33-E670-4BAD-9C1F-904189A100E3}"/>
                    </a:ext>
                  </a:extLst>
                </p:cNvPr>
                <p:cNvCxnSpPr/>
                <p:nvPr/>
              </p:nvCxnSpPr>
              <p:spPr>
                <a:xfrm rot="3818947">
                  <a:off x="6832661" y="303979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直接连接符 93">
                  <a:extLst>
                    <a:ext uri="{FF2B5EF4-FFF2-40B4-BE49-F238E27FC236}">
                      <a16:creationId xmlns:a16="http://schemas.microsoft.com/office/drawing/2014/main" id="{D040AF31-DA4F-4BBB-A139-AF37E3174757}"/>
                    </a:ext>
                  </a:extLst>
                </p:cNvPr>
                <p:cNvCxnSpPr/>
                <p:nvPr/>
              </p:nvCxnSpPr>
              <p:spPr>
                <a:xfrm rot="3818947">
                  <a:off x="5362459" y="376803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直接连接符 94">
                  <a:extLst>
                    <a:ext uri="{FF2B5EF4-FFF2-40B4-BE49-F238E27FC236}">
                      <a16:creationId xmlns:a16="http://schemas.microsoft.com/office/drawing/2014/main" id="{6AEBCC11-8D8E-4E64-845E-692C5BD2E91A}"/>
                    </a:ext>
                  </a:extLst>
                </p:cNvPr>
                <p:cNvCxnSpPr/>
                <p:nvPr/>
              </p:nvCxnSpPr>
              <p:spPr>
                <a:xfrm rot="9218947">
                  <a:off x="6470004" y="413489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6" name="直接连接符 95">
                  <a:extLst>
                    <a:ext uri="{FF2B5EF4-FFF2-40B4-BE49-F238E27FC236}">
                      <a16:creationId xmlns:a16="http://schemas.microsoft.com/office/drawing/2014/main" id="{F8BE265B-309A-43E8-AD15-FD1EC479D9CF}"/>
                    </a:ext>
                  </a:extLst>
                </p:cNvPr>
                <p:cNvCxnSpPr/>
                <p:nvPr/>
              </p:nvCxnSpPr>
              <p:spPr>
                <a:xfrm rot="9218947">
                  <a:off x="5741760" y="266469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7" name="直接连接符 96">
                  <a:extLst>
                    <a:ext uri="{FF2B5EF4-FFF2-40B4-BE49-F238E27FC236}">
                      <a16:creationId xmlns:a16="http://schemas.microsoft.com/office/drawing/2014/main" id="{F3EC7CEF-5B61-4733-AA87-2615D2BDDB8F}"/>
                    </a:ext>
                  </a:extLst>
                </p:cNvPr>
                <p:cNvCxnSpPr/>
                <p:nvPr/>
              </p:nvCxnSpPr>
              <p:spPr>
                <a:xfrm rot="20918947">
                  <a:off x="5935531" y="260857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直接连接符 97">
                  <a:extLst>
                    <a:ext uri="{FF2B5EF4-FFF2-40B4-BE49-F238E27FC236}">
                      <a16:creationId xmlns:a16="http://schemas.microsoft.com/office/drawing/2014/main" id="{74F582C9-5E90-4A10-99B1-0360AD4E39EE}"/>
                    </a:ext>
                  </a:extLst>
                </p:cNvPr>
                <p:cNvCxnSpPr/>
                <p:nvPr/>
              </p:nvCxnSpPr>
              <p:spPr>
                <a:xfrm rot="20918947">
                  <a:off x="6258445" y="421716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直接连接符 98">
                  <a:extLst>
                    <a:ext uri="{FF2B5EF4-FFF2-40B4-BE49-F238E27FC236}">
                      <a16:creationId xmlns:a16="http://schemas.microsoft.com/office/drawing/2014/main" id="{112DCD21-C79E-4020-A90B-06095762C74D}"/>
                    </a:ext>
                  </a:extLst>
                </p:cNvPr>
                <p:cNvCxnSpPr/>
                <p:nvPr/>
              </p:nvCxnSpPr>
              <p:spPr>
                <a:xfrm rot="4718947">
                  <a:off x="6899455" y="324230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直接连接符 99">
                  <a:extLst>
                    <a:ext uri="{FF2B5EF4-FFF2-40B4-BE49-F238E27FC236}">
                      <a16:creationId xmlns:a16="http://schemas.microsoft.com/office/drawing/2014/main" id="{C926957A-F08A-4FBB-BE18-7ECE9F407AE6}"/>
                    </a:ext>
                  </a:extLst>
                </p:cNvPr>
                <p:cNvCxnSpPr/>
                <p:nvPr/>
              </p:nvCxnSpPr>
              <p:spPr>
                <a:xfrm rot="4718947">
                  <a:off x="5290865" y="356522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1" name="直接连接符 100">
                  <a:extLst>
                    <a:ext uri="{FF2B5EF4-FFF2-40B4-BE49-F238E27FC236}">
                      <a16:creationId xmlns:a16="http://schemas.microsoft.com/office/drawing/2014/main" id="{B71B61D0-0C44-4A07-A88C-EF686B6409C8}"/>
                    </a:ext>
                  </a:extLst>
                </p:cNvPr>
                <p:cNvCxnSpPr/>
                <p:nvPr/>
              </p:nvCxnSpPr>
              <p:spPr>
                <a:xfrm rot="2018947">
                  <a:off x="6549716" y="272087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2" name="直接连接符 101">
                  <a:extLst>
                    <a:ext uri="{FF2B5EF4-FFF2-40B4-BE49-F238E27FC236}">
                      <a16:creationId xmlns:a16="http://schemas.microsoft.com/office/drawing/2014/main" id="{B9082D4B-FFC1-445B-9D3B-18CD22543A4D}"/>
                    </a:ext>
                  </a:extLst>
                </p:cNvPr>
                <p:cNvCxnSpPr/>
                <p:nvPr/>
              </p:nvCxnSpPr>
              <p:spPr>
                <a:xfrm rot="2018947">
                  <a:off x="5640606" y="408665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直接连接符 102">
                  <a:extLst>
                    <a:ext uri="{FF2B5EF4-FFF2-40B4-BE49-F238E27FC236}">
                      <a16:creationId xmlns:a16="http://schemas.microsoft.com/office/drawing/2014/main" id="{60397AD5-095C-4787-A7F0-ED3A3C6FBDE3}"/>
                    </a:ext>
                  </a:extLst>
                </p:cNvPr>
                <p:cNvCxnSpPr/>
                <p:nvPr/>
              </p:nvCxnSpPr>
              <p:spPr>
                <a:xfrm rot="7418947">
                  <a:off x="6783197" y="385058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直接连接符 103">
                  <a:extLst>
                    <a:ext uri="{FF2B5EF4-FFF2-40B4-BE49-F238E27FC236}">
                      <a16:creationId xmlns:a16="http://schemas.microsoft.com/office/drawing/2014/main" id="{BF05AA01-3C1C-4277-9A28-96E1103FF946}"/>
                    </a:ext>
                  </a:extLst>
                </p:cNvPr>
                <p:cNvCxnSpPr/>
                <p:nvPr/>
              </p:nvCxnSpPr>
              <p:spPr>
                <a:xfrm rot="7418947">
                  <a:off x="5417417" y="294147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直接连接符 104">
                  <a:extLst>
                    <a:ext uri="{FF2B5EF4-FFF2-40B4-BE49-F238E27FC236}">
                      <a16:creationId xmlns:a16="http://schemas.microsoft.com/office/drawing/2014/main" id="{23AFA465-61F8-4815-9807-87DB9A65CB8F}"/>
                    </a:ext>
                  </a:extLst>
                </p:cNvPr>
                <p:cNvCxnSpPr/>
                <p:nvPr/>
              </p:nvCxnSpPr>
              <p:spPr>
                <a:xfrm rot="677067">
                  <a:off x="6255235" y="2610663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直接连接符 105">
                  <a:extLst>
                    <a:ext uri="{FF2B5EF4-FFF2-40B4-BE49-F238E27FC236}">
                      <a16:creationId xmlns:a16="http://schemas.microsoft.com/office/drawing/2014/main" id="{97B94E88-FCA5-43C7-979E-1CA0612AB7E4}"/>
                    </a:ext>
                  </a:extLst>
                </p:cNvPr>
                <p:cNvCxnSpPr/>
                <p:nvPr/>
              </p:nvCxnSpPr>
              <p:spPr>
                <a:xfrm rot="677067">
                  <a:off x="5934187" y="421962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直接连接符 106">
                  <a:extLst>
                    <a:ext uri="{FF2B5EF4-FFF2-40B4-BE49-F238E27FC236}">
                      <a16:creationId xmlns:a16="http://schemas.microsoft.com/office/drawing/2014/main" id="{8313D9D9-EC89-4691-B63C-9E0F0DFDF194}"/>
                    </a:ext>
                  </a:extLst>
                </p:cNvPr>
                <p:cNvCxnSpPr/>
                <p:nvPr/>
              </p:nvCxnSpPr>
              <p:spPr>
                <a:xfrm rot="6077067">
                  <a:off x="6901010" y="356656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直接连接符 107">
                  <a:extLst>
                    <a:ext uri="{FF2B5EF4-FFF2-40B4-BE49-F238E27FC236}">
                      <a16:creationId xmlns:a16="http://schemas.microsoft.com/office/drawing/2014/main" id="{40523564-9632-4C52-A8D9-4E052D1132FF}"/>
                    </a:ext>
                  </a:extLst>
                </p:cNvPr>
                <p:cNvCxnSpPr/>
                <p:nvPr/>
              </p:nvCxnSpPr>
              <p:spPr>
                <a:xfrm rot="6077067">
                  <a:off x="5292046" y="324551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直接连接符 108">
                  <a:extLst>
                    <a:ext uri="{FF2B5EF4-FFF2-40B4-BE49-F238E27FC236}">
                      <a16:creationId xmlns:a16="http://schemas.microsoft.com/office/drawing/2014/main" id="{2404E77C-54FA-4073-856F-4DDD974DD7D9}"/>
                    </a:ext>
                  </a:extLst>
                </p:cNvPr>
                <p:cNvCxnSpPr/>
                <p:nvPr/>
              </p:nvCxnSpPr>
              <p:spPr>
                <a:xfrm rot="3377067">
                  <a:off x="6778893" y="295069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直接连接符 109">
                  <a:extLst>
                    <a:ext uri="{FF2B5EF4-FFF2-40B4-BE49-F238E27FC236}">
                      <a16:creationId xmlns:a16="http://schemas.microsoft.com/office/drawing/2014/main" id="{090C0870-58DF-46CA-818E-A34B33FAE39B}"/>
                    </a:ext>
                  </a:extLst>
                </p:cNvPr>
                <p:cNvCxnSpPr/>
                <p:nvPr/>
              </p:nvCxnSpPr>
              <p:spPr>
                <a:xfrm rot="3377067">
                  <a:off x="5414167" y="386138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直接连接符 110">
                  <a:extLst>
                    <a:ext uri="{FF2B5EF4-FFF2-40B4-BE49-F238E27FC236}">
                      <a16:creationId xmlns:a16="http://schemas.microsoft.com/office/drawing/2014/main" id="{185B268D-55CB-4B83-A5F2-70B5B07DF917}"/>
                    </a:ext>
                  </a:extLst>
                </p:cNvPr>
                <p:cNvCxnSpPr/>
                <p:nvPr/>
              </p:nvCxnSpPr>
              <p:spPr>
                <a:xfrm rot="8777067">
                  <a:off x="6559602" y="4083246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直接连接符 111">
                  <a:extLst>
                    <a:ext uri="{FF2B5EF4-FFF2-40B4-BE49-F238E27FC236}">
                      <a16:creationId xmlns:a16="http://schemas.microsoft.com/office/drawing/2014/main" id="{0693D875-E60E-43B9-9D6A-11663AE388B2}"/>
                    </a:ext>
                  </a:extLst>
                </p:cNvPr>
                <p:cNvCxnSpPr/>
                <p:nvPr/>
              </p:nvCxnSpPr>
              <p:spPr>
                <a:xfrm rot="8777067">
                  <a:off x="5648908" y="2718520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3" name="直接连接符 112">
                  <a:extLst>
                    <a:ext uri="{FF2B5EF4-FFF2-40B4-BE49-F238E27FC236}">
                      <a16:creationId xmlns:a16="http://schemas.microsoft.com/office/drawing/2014/main" id="{DCB2E9F6-27BC-4433-B42B-DDCEB3771A01}"/>
                    </a:ext>
                  </a:extLst>
                </p:cNvPr>
                <p:cNvCxnSpPr/>
                <p:nvPr/>
              </p:nvCxnSpPr>
              <p:spPr>
                <a:xfrm rot="1577067">
                  <a:off x="6457742" y="267467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4" name="直接连接符 113">
                  <a:extLst>
                    <a:ext uri="{FF2B5EF4-FFF2-40B4-BE49-F238E27FC236}">
                      <a16:creationId xmlns:a16="http://schemas.microsoft.com/office/drawing/2014/main" id="{270D1863-BF9A-44FB-84F2-6DC486765E0D}"/>
                    </a:ext>
                  </a:extLst>
                </p:cNvPr>
                <p:cNvCxnSpPr/>
                <p:nvPr/>
              </p:nvCxnSpPr>
              <p:spPr>
                <a:xfrm rot="1577067">
                  <a:off x="5731202" y="414572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直接连接符 114">
                  <a:extLst>
                    <a:ext uri="{FF2B5EF4-FFF2-40B4-BE49-F238E27FC236}">
                      <a16:creationId xmlns:a16="http://schemas.microsoft.com/office/drawing/2014/main" id="{407787C4-5D35-43BF-A8D5-CF498E563B85}"/>
                    </a:ext>
                  </a:extLst>
                </p:cNvPr>
                <p:cNvCxnSpPr/>
                <p:nvPr/>
              </p:nvCxnSpPr>
              <p:spPr>
                <a:xfrm rot="6977067">
                  <a:off x="6834107" y="376514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直接连接符 115">
                  <a:extLst>
                    <a:ext uri="{FF2B5EF4-FFF2-40B4-BE49-F238E27FC236}">
                      <a16:creationId xmlns:a16="http://schemas.microsoft.com/office/drawing/2014/main" id="{F40B5656-779B-429F-8D87-18DDABE55DC7}"/>
                    </a:ext>
                  </a:extLst>
                </p:cNvPr>
                <p:cNvCxnSpPr/>
                <p:nvPr/>
              </p:nvCxnSpPr>
              <p:spPr>
                <a:xfrm rot="6977067">
                  <a:off x="5363061" y="303860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直接连接符 116">
                  <a:extLst>
                    <a:ext uri="{FF2B5EF4-FFF2-40B4-BE49-F238E27FC236}">
                      <a16:creationId xmlns:a16="http://schemas.microsoft.com/office/drawing/2014/main" id="{DF723CF4-C446-4FE0-91E6-659DC3D20541}"/>
                    </a:ext>
                  </a:extLst>
                </p:cNvPr>
                <p:cNvCxnSpPr/>
                <p:nvPr/>
              </p:nvCxnSpPr>
              <p:spPr>
                <a:xfrm rot="4277067">
                  <a:off x="6875549" y="313865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8" name="直接连接符 117">
                  <a:extLst>
                    <a:ext uri="{FF2B5EF4-FFF2-40B4-BE49-F238E27FC236}">
                      <a16:creationId xmlns:a16="http://schemas.microsoft.com/office/drawing/2014/main" id="{89BA6E66-468B-4118-9BFC-11CC2A423216}"/>
                    </a:ext>
                  </a:extLst>
                </p:cNvPr>
                <p:cNvCxnSpPr/>
                <p:nvPr/>
              </p:nvCxnSpPr>
              <p:spPr>
                <a:xfrm rot="4277067">
                  <a:off x="5321621" y="366509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9" name="直接连接符 118">
                  <a:extLst>
                    <a:ext uri="{FF2B5EF4-FFF2-40B4-BE49-F238E27FC236}">
                      <a16:creationId xmlns:a16="http://schemas.microsoft.com/office/drawing/2014/main" id="{9BF46C99-457B-4E44-B203-9ED221B108BB}"/>
                    </a:ext>
                  </a:extLst>
                </p:cNvPr>
                <p:cNvCxnSpPr/>
                <p:nvPr/>
              </p:nvCxnSpPr>
              <p:spPr>
                <a:xfrm rot="9677067">
                  <a:off x="6370604" y="4175859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直接连接符 119">
                  <a:extLst>
                    <a:ext uri="{FF2B5EF4-FFF2-40B4-BE49-F238E27FC236}">
                      <a16:creationId xmlns:a16="http://schemas.microsoft.com/office/drawing/2014/main" id="{2FD66F57-B894-4E6A-8F0E-4A912CC1FC96}"/>
                    </a:ext>
                  </a:extLst>
                </p:cNvPr>
                <p:cNvCxnSpPr/>
                <p:nvPr/>
              </p:nvCxnSpPr>
              <p:spPr>
                <a:xfrm rot="9677067">
                  <a:off x="5844158" y="2621931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直接连接符 120">
                  <a:extLst>
                    <a:ext uri="{FF2B5EF4-FFF2-40B4-BE49-F238E27FC236}">
                      <a16:creationId xmlns:a16="http://schemas.microsoft.com/office/drawing/2014/main" id="{1176A2D1-56E6-4BAD-904E-4FD9AEFD68D5}"/>
                    </a:ext>
                  </a:extLst>
                </p:cNvPr>
                <p:cNvCxnSpPr/>
                <p:nvPr/>
              </p:nvCxnSpPr>
              <p:spPr>
                <a:xfrm rot="21377067">
                  <a:off x="6043668" y="259205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直接连接符 121">
                  <a:extLst>
                    <a:ext uri="{FF2B5EF4-FFF2-40B4-BE49-F238E27FC236}">
                      <a16:creationId xmlns:a16="http://schemas.microsoft.com/office/drawing/2014/main" id="{EF928225-C988-41C1-B1BE-7996E2A51930}"/>
                    </a:ext>
                  </a:extLst>
                </p:cNvPr>
                <p:cNvCxnSpPr/>
                <p:nvPr/>
              </p:nvCxnSpPr>
              <p:spPr>
                <a:xfrm rot="21377067">
                  <a:off x="6149990" y="4229288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直接连接符 122">
                  <a:extLst>
                    <a:ext uri="{FF2B5EF4-FFF2-40B4-BE49-F238E27FC236}">
                      <a16:creationId xmlns:a16="http://schemas.microsoft.com/office/drawing/2014/main" id="{08852CB0-2225-429D-9E8B-5EA1D5FE2D4D}"/>
                    </a:ext>
                  </a:extLst>
                </p:cNvPr>
                <p:cNvCxnSpPr/>
                <p:nvPr/>
              </p:nvCxnSpPr>
              <p:spPr>
                <a:xfrm rot="5177067">
                  <a:off x="6914844" y="3348242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4" name="直接连接符 123">
                  <a:extLst>
                    <a:ext uri="{FF2B5EF4-FFF2-40B4-BE49-F238E27FC236}">
                      <a16:creationId xmlns:a16="http://schemas.microsoft.com/office/drawing/2014/main" id="{57C47BC4-AFCA-46E4-B8DC-19ACC1C659F6}"/>
                    </a:ext>
                  </a:extLst>
                </p:cNvPr>
                <p:cNvCxnSpPr/>
                <p:nvPr/>
              </p:nvCxnSpPr>
              <p:spPr>
                <a:xfrm rot="5177067">
                  <a:off x="5277610" y="345456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直接连接符 124">
                  <a:extLst>
                    <a:ext uri="{FF2B5EF4-FFF2-40B4-BE49-F238E27FC236}">
                      <a16:creationId xmlns:a16="http://schemas.microsoft.com/office/drawing/2014/main" id="{78DAD150-39A5-4D10-B063-8E0B874B4135}"/>
                    </a:ext>
                  </a:extLst>
                </p:cNvPr>
                <p:cNvCxnSpPr/>
                <p:nvPr/>
              </p:nvCxnSpPr>
              <p:spPr>
                <a:xfrm rot="2477067">
                  <a:off x="6637487" y="278496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直接连接符 125">
                  <a:extLst>
                    <a:ext uri="{FF2B5EF4-FFF2-40B4-BE49-F238E27FC236}">
                      <a16:creationId xmlns:a16="http://schemas.microsoft.com/office/drawing/2014/main" id="{D8351076-1351-4509-8C46-BC5720E139D8}"/>
                    </a:ext>
                  </a:extLst>
                </p:cNvPr>
                <p:cNvCxnSpPr/>
                <p:nvPr/>
              </p:nvCxnSpPr>
              <p:spPr>
                <a:xfrm rot="2477067">
                  <a:off x="5554969" y="4017844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直接连接符 126">
                  <a:extLst>
                    <a:ext uri="{FF2B5EF4-FFF2-40B4-BE49-F238E27FC236}">
                      <a16:creationId xmlns:a16="http://schemas.microsoft.com/office/drawing/2014/main" id="{9034D581-D3B4-4FC6-AC4A-216CE04D78B8}"/>
                    </a:ext>
                  </a:extLst>
                </p:cNvPr>
                <p:cNvCxnSpPr/>
                <p:nvPr/>
              </p:nvCxnSpPr>
              <p:spPr>
                <a:xfrm rot="7877067">
                  <a:off x="6718795" y="3935685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直接连接符 127">
                  <a:extLst>
                    <a:ext uri="{FF2B5EF4-FFF2-40B4-BE49-F238E27FC236}">
                      <a16:creationId xmlns:a16="http://schemas.microsoft.com/office/drawing/2014/main" id="{FD38B87A-3B59-40E7-A027-71FC01973E9B}"/>
                    </a:ext>
                  </a:extLst>
                </p:cNvPr>
                <p:cNvCxnSpPr/>
                <p:nvPr/>
              </p:nvCxnSpPr>
              <p:spPr>
                <a:xfrm rot="7877067">
                  <a:off x="5485915" y="2853167"/>
                  <a:ext cx="0" cy="39053"/>
                </a:xfrm>
                <a:prstGeom prst="line">
                  <a:avLst/>
                </a:prstGeom>
                <a:ln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" name="组合 24">
                <a:extLst>
                  <a:ext uri="{FF2B5EF4-FFF2-40B4-BE49-F238E27FC236}">
                    <a16:creationId xmlns:a16="http://schemas.microsoft.com/office/drawing/2014/main" id="{4F00EF35-C737-4E51-A426-C6AB90CD3A9C}"/>
                  </a:ext>
                </a:extLst>
              </p:cNvPr>
              <p:cNvGrpSpPr/>
              <p:nvPr userDrawn="1"/>
            </p:nvGrpSpPr>
            <p:grpSpPr>
              <a:xfrm rot="5400000">
                <a:off x="1963417" y="2350277"/>
                <a:ext cx="2164397" cy="2164397"/>
                <a:chOff x="2035605" y="2407443"/>
                <a:chExt cx="2164397" cy="2164397"/>
              </a:xfrm>
            </p:grpSpPr>
            <p:cxnSp>
              <p:nvCxnSpPr>
                <p:cNvPr id="29" name="直接连接符 28">
                  <a:extLst>
                    <a:ext uri="{FF2B5EF4-FFF2-40B4-BE49-F238E27FC236}">
                      <a16:creationId xmlns:a16="http://schemas.microsoft.com/office/drawing/2014/main" id="{FDEB6B52-DE20-414F-BC36-B5B841CECF68}"/>
                    </a:ext>
                  </a:extLst>
                </p:cNvPr>
                <p:cNvCxnSpPr/>
                <p:nvPr/>
              </p:nvCxnSpPr>
              <p:spPr>
                <a:xfrm flipH="1">
                  <a:off x="3115426" y="2407443"/>
                  <a:ext cx="4756" cy="528639"/>
                </a:xfrm>
                <a:prstGeom prst="line">
                  <a:avLst/>
                </a:prstGeom>
                <a:ln w="1270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直接连接符 29">
                  <a:extLst>
                    <a:ext uri="{FF2B5EF4-FFF2-40B4-BE49-F238E27FC236}">
                      <a16:creationId xmlns:a16="http://schemas.microsoft.com/office/drawing/2014/main" id="{ADE0A993-0815-4FFD-9CCC-CF501DD87588}"/>
                    </a:ext>
                  </a:extLst>
                </p:cNvPr>
                <p:cNvCxnSpPr/>
                <p:nvPr/>
              </p:nvCxnSpPr>
              <p:spPr>
                <a:xfrm flipH="1">
                  <a:off x="3115426" y="4043201"/>
                  <a:ext cx="4756" cy="528639"/>
                </a:xfrm>
                <a:prstGeom prst="line">
                  <a:avLst/>
                </a:prstGeom>
                <a:ln w="12700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" name="直接连接符 30">
                  <a:extLst>
                    <a:ext uri="{FF2B5EF4-FFF2-40B4-BE49-F238E27FC236}">
                      <a16:creationId xmlns:a16="http://schemas.microsoft.com/office/drawing/2014/main" id="{59D63080-C43D-4F58-9711-ABCE7D98E806}"/>
                    </a:ext>
                  </a:extLst>
                </p:cNvPr>
                <p:cNvCxnSpPr/>
                <p:nvPr/>
              </p:nvCxnSpPr>
              <p:spPr>
                <a:xfrm rot="5400000" flipH="1">
                  <a:off x="3933305" y="3225322"/>
                  <a:ext cx="4756" cy="528639"/>
                </a:xfrm>
                <a:prstGeom prst="line">
                  <a:avLst/>
                </a:prstGeom>
                <a:ln w="12700">
                  <a:noFill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" name="直接连接符 31">
                  <a:extLst>
                    <a:ext uri="{FF2B5EF4-FFF2-40B4-BE49-F238E27FC236}">
                      <a16:creationId xmlns:a16="http://schemas.microsoft.com/office/drawing/2014/main" id="{4456D26B-690A-4B0A-9FA2-E5FDDDEA8A1A}"/>
                    </a:ext>
                  </a:extLst>
                </p:cNvPr>
                <p:cNvCxnSpPr/>
                <p:nvPr/>
              </p:nvCxnSpPr>
              <p:spPr>
                <a:xfrm rot="5400000" flipH="1">
                  <a:off x="2297547" y="3225322"/>
                  <a:ext cx="4756" cy="528639"/>
                </a:xfrm>
                <a:prstGeom prst="line">
                  <a:avLst/>
                </a:prstGeom>
                <a:ln w="1270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" name="组合 25">
                <a:extLst>
                  <a:ext uri="{FF2B5EF4-FFF2-40B4-BE49-F238E27FC236}">
                    <a16:creationId xmlns:a16="http://schemas.microsoft.com/office/drawing/2014/main" id="{3266AEDA-D9CF-4EC0-8C9B-B586DB5670E3}"/>
                  </a:ext>
                </a:extLst>
              </p:cNvPr>
              <p:cNvGrpSpPr/>
              <p:nvPr userDrawn="1"/>
            </p:nvGrpSpPr>
            <p:grpSpPr>
              <a:xfrm>
                <a:off x="2509040" y="2895900"/>
                <a:ext cx="1073150" cy="1073150"/>
                <a:chOff x="2509040" y="2895900"/>
                <a:chExt cx="1073150" cy="1073150"/>
              </a:xfrm>
            </p:grpSpPr>
            <p:sp>
              <p:nvSpPr>
                <p:cNvPr id="27" name="椭圆 26">
                  <a:extLst>
                    <a:ext uri="{FF2B5EF4-FFF2-40B4-BE49-F238E27FC236}">
                      <a16:creationId xmlns:a16="http://schemas.microsoft.com/office/drawing/2014/main" id="{5444C64B-922C-47B7-A2D0-3F26236ABA4B}"/>
                    </a:ext>
                  </a:extLst>
                </p:cNvPr>
                <p:cNvSpPr/>
                <p:nvPr/>
              </p:nvSpPr>
              <p:spPr>
                <a:xfrm>
                  <a:off x="2509040" y="2895900"/>
                  <a:ext cx="1073150" cy="1073150"/>
                </a:xfrm>
                <a:prstGeom prst="ellipse">
                  <a:avLst/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空心弧 27">
                  <a:extLst>
                    <a:ext uri="{FF2B5EF4-FFF2-40B4-BE49-F238E27FC236}">
                      <a16:creationId xmlns:a16="http://schemas.microsoft.com/office/drawing/2014/main" id="{45F5A7CD-9BB0-41B9-A880-44F3542F4465}"/>
                    </a:ext>
                  </a:extLst>
                </p:cNvPr>
                <p:cNvSpPr/>
                <p:nvPr/>
              </p:nvSpPr>
              <p:spPr>
                <a:xfrm>
                  <a:off x="2516190" y="2903050"/>
                  <a:ext cx="1058850" cy="1058850"/>
                </a:xfrm>
                <a:prstGeom prst="blockArc">
                  <a:avLst>
                    <a:gd name="adj1" fmla="val 10800000"/>
                    <a:gd name="adj2" fmla="val 17537405"/>
                    <a:gd name="adj3" fmla="val 1876"/>
                  </a:avLst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585" name="文本框 584">
              <a:extLst>
                <a:ext uri="{FF2B5EF4-FFF2-40B4-BE49-F238E27FC236}">
                  <a16:creationId xmlns:a16="http://schemas.microsoft.com/office/drawing/2014/main" id="{B75B6150-5CFF-4926-BF25-6D9C6F7E67C6}"/>
                </a:ext>
              </a:extLst>
            </p:cNvPr>
            <p:cNvSpPr txBox="1"/>
            <p:nvPr/>
          </p:nvSpPr>
          <p:spPr>
            <a:xfrm>
              <a:off x="2377980" y="3287052"/>
              <a:ext cx="33762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cs typeface="+mn-ea"/>
                  <a:sym typeface="+mn-lt"/>
                </a:rPr>
                <a:t>Parser/Generator</a:t>
              </a:r>
              <a:endParaRPr lang="zh-CN" altLang="en-US" sz="2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589" name="文本框 588">
              <a:extLst>
                <a:ext uri="{FF2B5EF4-FFF2-40B4-BE49-F238E27FC236}">
                  <a16:creationId xmlns:a16="http://schemas.microsoft.com/office/drawing/2014/main" id="{6882A3BF-619F-475B-A410-9E0B77DF60BA}"/>
                </a:ext>
              </a:extLst>
            </p:cNvPr>
            <p:cNvSpPr txBox="1"/>
            <p:nvPr/>
          </p:nvSpPr>
          <p:spPr>
            <a:xfrm>
              <a:off x="1487945" y="3180807"/>
              <a:ext cx="76766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dirty="0">
                  <a:solidFill>
                    <a:schemeClr val="bg1"/>
                  </a:solidFill>
                  <a:latin typeface="Agency FB" panose="020B0503020202020204" pitchFamily="34" charset="0"/>
                  <a:cs typeface="+mn-ea"/>
                  <a:sym typeface="+mn-lt"/>
                </a:rPr>
                <a:t>01</a:t>
              </a:r>
              <a:endParaRPr lang="zh-CN" altLang="en-US" sz="4000" dirty="0">
                <a:solidFill>
                  <a:schemeClr val="bg1"/>
                </a:solidFill>
                <a:latin typeface="Agency FB" panose="020B0503020202020204" pitchFamily="34" charset="0"/>
                <a:cs typeface="+mn-ea"/>
                <a:sym typeface="+mn-lt"/>
              </a:endParaRPr>
            </a:p>
          </p:txBody>
        </p:sp>
      </p:grpSp>
      <p:grpSp>
        <p:nvGrpSpPr>
          <p:cNvPr id="619" name="组合 618">
            <a:extLst>
              <a:ext uri="{FF2B5EF4-FFF2-40B4-BE49-F238E27FC236}">
                <a16:creationId xmlns:a16="http://schemas.microsoft.com/office/drawing/2014/main" id="{CF1EFD5F-6564-49C3-A9F4-ADE969EE02B8}"/>
              </a:ext>
            </a:extLst>
          </p:cNvPr>
          <p:cNvGrpSpPr/>
          <p:nvPr/>
        </p:nvGrpSpPr>
        <p:grpSpPr>
          <a:xfrm>
            <a:off x="4343213" y="999767"/>
            <a:ext cx="3212883" cy="1655578"/>
            <a:chOff x="1060263" y="802676"/>
            <a:chExt cx="3212883" cy="1655578"/>
          </a:xfrm>
        </p:grpSpPr>
        <p:sp>
          <p:nvSpPr>
            <p:cNvPr id="600" name="文本框 599">
              <a:extLst>
                <a:ext uri="{FF2B5EF4-FFF2-40B4-BE49-F238E27FC236}">
                  <a16:creationId xmlns:a16="http://schemas.microsoft.com/office/drawing/2014/main" id="{F951EC5F-E719-4685-90C8-52E263106A89}"/>
                </a:ext>
              </a:extLst>
            </p:cNvPr>
            <p:cNvSpPr txBox="1"/>
            <p:nvPr/>
          </p:nvSpPr>
          <p:spPr>
            <a:xfrm>
              <a:off x="1355195" y="1229432"/>
              <a:ext cx="291795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000" b="1" dirty="0">
                  <a:solidFill>
                    <a:schemeClr val="bg1"/>
                  </a:solidFill>
                  <a:cs typeface="+mn-ea"/>
                  <a:sym typeface="+mn-lt"/>
                </a:rPr>
                <a:t>Contents</a:t>
              </a:r>
              <a:endParaRPr lang="zh-CN" altLang="en-US" sz="4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grpSp>
          <p:nvGrpSpPr>
            <p:cNvPr id="601" name="组合 600">
              <a:extLst>
                <a:ext uri="{FF2B5EF4-FFF2-40B4-BE49-F238E27FC236}">
                  <a16:creationId xmlns:a16="http://schemas.microsoft.com/office/drawing/2014/main" id="{6039CEDB-A4D5-49FE-ABE6-789106A742B7}"/>
                </a:ext>
              </a:extLst>
            </p:cNvPr>
            <p:cNvGrpSpPr/>
            <p:nvPr/>
          </p:nvGrpSpPr>
          <p:grpSpPr>
            <a:xfrm>
              <a:off x="1119869" y="802676"/>
              <a:ext cx="2827717" cy="223227"/>
              <a:chOff x="3219679" y="2534889"/>
              <a:chExt cx="2827717" cy="223227"/>
            </a:xfrm>
          </p:grpSpPr>
          <p:cxnSp>
            <p:nvCxnSpPr>
              <p:cNvPr id="602" name="直接连接符 601">
                <a:extLst>
                  <a:ext uri="{FF2B5EF4-FFF2-40B4-BE49-F238E27FC236}">
                    <a16:creationId xmlns:a16="http://schemas.microsoft.com/office/drawing/2014/main" id="{DF7C7773-2FA1-4D90-AE00-29F3A3EFA6F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12769" y="2579339"/>
                <a:ext cx="1094359" cy="0"/>
              </a:xfrm>
              <a:prstGeom prst="line">
                <a:avLst/>
              </a:prstGeom>
              <a:ln w="12700" cap="rnd">
                <a:gradFill flip="none" rotWithShape="1">
                  <a:gsLst>
                    <a:gs pos="0">
                      <a:srgbClr val="25A6FC"/>
                    </a:gs>
                    <a:gs pos="100000">
                      <a:srgbClr val="02F8FF"/>
                    </a:gs>
                  </a:gsLst>
                  <a:lin ang="0" scaled="1"/>
                  <a:tileRect/>
                </a:gra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3" name="直接连接符 602">
                <a:extLst>
                  <a:ext uri="{FF2B5EF4-FFF2-40B4-BE49-F238E27FC236}">
                    <a16:creationId xmlns:a16="http://schemas.microsoft.com/office/drawing/2014/main" id="{9BFA9A0D-F759-45FB-BF3F-374929C42485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86348" y="2704751"/>
                <a:ext cx="832330" cy="0"/>
              </a:xfrm>
              <a:prstGeom prst="line">
                <a:avLst/>
              </a:prstGeom>
              <a:ln w="12700" cap="rnd">
                <a:gradFill flip="none" rotWithShape="1">
                  <a:gsLst>
                    <a:gs pos="0">
                      <a:srgbClr val="25A6FC"/>
                    </a:gs>
                    <a:gs pos="100000">
                      <a:srgbClr val="02F8FF"/>
                    </a:gs>
                  </a:gsLst>
                  <a:lin ang="0" scaled="1"/>
                  <a:tileRect/>
                </a:gra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4" name="直接连接符 603">
                <a:extLst>
                  <a:ext uri="{FF2B5EF4-FFF2-40B4-BE49-F238E27FC236}">
                    <a16:creationId xmlns:a16="http://schemas.microsoft.com/office/drawing/2014/main" id="{D8FAF62F-56F3-4CA5-AD99-99B985A8121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09508" y="2580926"/>
                <a:ext cx="176840" cy="123825"/>
              </a:xfrm>
              <a:prstGeom prst="line">
                <a:avLst/>
              </a:prstGeom>
              <a:ln w="12700" cap="rnd">
                <a:gradFill flip="none" rotWithShape="1">
                  <a:gsLst>
                    <a:gs pos="0">
                      <a:srgbClr val="25A6FC"/>
                    </a:gs>
                    <a:gs pos="100000">
                      <a:srgbClr val="02F8FF"/>
                    </a:gs>
                  </a:gsLst>
                  <a:lin ang="10800000" scaled="1"/>
                  <a:tileRect/>
                </a:gra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05" name="椭圆 604">
                <a:extLst>
                  <a:ext uri="{FF2B5EF4-FFF2-40B4-BE49-F238E27FC236}">
                    <a16:creationId xmlns:a16="http://schemas.microsoft.com/office/drawing/2014/main" id="{BC889091-D2DA-44D0-961B-A07E0EB68244}"/>
                  </a:ext>
                </a:extLst>
              </p:cNvPr>
              <p:cNvSpPr/>
              <p:nvPr/>
            </p:nvSpPr>
            <p:spPr>
              <a:xfrm>
                <a:off x="3219679" y="2534889"/>
                <a:ext cx="88900" cy="88900"/>
              </a:xfrm>
              <a:prstGeom prst="ellipse">
                <a:avLst/>
              </a:prstGeom>
              <a:noFill/>
              <a:ln>
                <a:solidFill>
                  <a:srgbClr val="25A6F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06" name="椭圆 605">
                <a:extLst>
                  <a:ext uri="{FF2B5EF4-FFF2-40B4-BE49-F238E27FC236}">
                    <a16:creationId xmlns:a16="http://schemas.microsoft.com/office/drawing/2014/main" id="{81505C0B-7F5E-40F3-BAF2-D8BC849AC42D}"/>
                  </a:ext>
                </a:extLst>
              </p:cNvPr>
              <p:cNvSpPr/>
              <p:nvPr/>
            </p:nvSpPr>
            <p:spPr>
              <a:xfrm>
                <a:off x="5419694" y="2660301"/>
                <a:ext cx="88900" cy="88900"/>
              </a:xfrm>
              <a:prstGeom prst="ellipse">
                <a:avLst/>
              </a:prstGeom>
              <a:noFill/>
              <a:ln>
                <a:solidFill>
                  <a:srgbClr val="02F8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607" name="直接连接符 606">
                <a:extLst>
                  <a:ext uri="{FF2B5EF4-FFF2-40B4-BE49-F238E27FC236}">
                    <a16:creationId xmlns:a16="http://schemas.microsoft.com/office/drawing/2014/main" id="{CAEDED97-B173-403B-B75E-CAFBB8C73FFF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622863" y="2655334"/>
                <a:ext cx="146787" cy="102782"/>
              </a:xfrm>
              <a:prstGeom prst="line">
                <a:avLst/>
              </a:prstGeom>
              <a:ln w="12700" cap="rnd">
                <a:gradFill>
                  <a:gsLst>
                    <a:gs pos="0">
                      <a:srgbClr val="25A6FC"/>
                    </a:gs>
                    <a:gs pos="100000">
                      <a:srgbClr val="02F8FF"/>
                    </a:gs>
                  </a:gsLst>
                  <a:lin ang="5400000" scaled="1"/>
                </a:gra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8" name="直接连接符 607">
                <a:extLst>
                  <a:ext uri="{FF2B5EF4-FFF2-40B4-BE49-F238E27FC236}">
                    <a16:creationId xmlns:a16="http://schemas.microsoft.com/office/drawing/2014/main" id="{24625744-B031-4A31-932D-3CD3B34E8906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755755" y="2655334"/>
                <a:ext cx="146787" cy="102782"/>
              </a:xfrm>
              <a:prstGeom prst="line">
                <a:avLst/>
              </a:prstGeom>
              <a:ln w="12700" cap="rnd">
                <a:gradFill>
                  <a:gsLst>
                    <a:gs pos="0">
                      <a:srgbClr val="25A6FC"/>
                    </a:gs>
                    <a:gs pos="100000">
                      <a:srgbClr val="02F8FF"/>
                    </a:gs>
                  </a:gsLst>
                  <a:lin ang="5400000" scaled="1"/>
                </a:gra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9" name="直接连接符 608">
                <a:extLst>
                  <a:ext uri="{FF2B5EF4-FFF2-40B4-BE49-F238E27FC236}">
                    <a16:creationId xmlns:a16="http://schemas.microsoft.com/office/drawing/2014/main" id="{72824481-3B8D-48E6-A5C4-98A81AABC228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00609" y="2655334"/>
                <a:ext cx="146787" cy="102782"/>
              </a:xfrm>
              <a:prstGeom prst="line">
                <a:avLst/>
              </a:prstGeom>
              <a:ln w="12700" cap="rnd">
                <a:gradFill>
                  <a:gsLst>
                    <a:gs pos="0">
                      <a:srgbClr val="25A6FC"/>
                    </a:gs>
                    <a:gs pos="100000">
                      <a:srgbClr val="02F8FF"/>
                    </a:gs>
                  </a:gsLst>
                  <a:lin ang="5400000" scaled="1"/>
                </a:gra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10" name="组合 609">
              <a:extLst>
                <a:ext uri="{FF2B5EF4-FFF2-40B4-BE49-F238E27FC236}">
                  <a16:creationId xmlns:a16="http://schemas.microsoft.com/office/drawing/2014/main" id="{DB264DA6-CBDA-4352-9FD7-7F08FD6093C0}"/>
                </a:ext>
              </a:extLst>
            </p:cNvPr>
            <p:cNvGrpSpPr/>
            <p:nvPr/>
          </p:nvGrpSpPr>
          <p:grpSpPr>
            <a:xfrm flipH="1" flipV="1">
              <a:off x="1060263" y="2235027"/>
              <a:ext cx="2827717" cy="223227"/>
              <a:chOff x="3219679" y="2534889"/>
              <a:chExt cx="2827717" cy="223227"/>
            </a:xfrm>
          </p:grpSpPr>
          <p:cxnSp>
            <p:nvCxnSpPr>
              <p:cNvPr id="611" name="直接连接符 610">
                <a:extLst>
                  <a:ext uri="{FF2B5EF4-FFF2-40B4-BE49-F238E27FC236}">
                    <a16:creationId xmlns:a16="http://schemas.microsoft.com/office/drawing/2014/main" id="{C05AA153-A437-4D94-8F6D-9680BD32214D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12769" y="2579339"/>
                <a:ext cx="1094359" cy="0"/>
              </a:xfrm>
              <a:prstGeom prst="line">
                <a:avLst/>
              </a:prstGeom>
              <a:ln w="12700" cap="rnd">
                <a:gradFill flip="none" rotWithShape="1">
                  <a:gsLst>
                    <a:gs pos="0">
                      <a:srgbClr val="25A6FC"/>
                    </a:gs>
                    <a:gs pos="100000">
                      <a:srgbClr val="02F8FF"/>
                    </a:gs>
                  </a:gsLst>
                  <a:lin ang="0" scaled="1"/>
                  <a:tileRect/>
                </a:gra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2" name="直接连接符 611">
                <a:extLst>
                  <a:ext uri="{FF2B5EF4-FFF2-40B4-BE49-F238E27FC236}">
                    <a16:creationId xmlns:a16="http://schemas.microsoft.com/office/drawing/2014/main" id="{C0140CA6-D599-4A3A-97CA-F711E23AEA1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586348" y="2704751"/>
                <a:ext cx="832330" cy="0"/>
              </a:xfrm>
              <a:prstGeom prst="line">
                <a:avLst/>
              </a:prstGeom>
              <a:ln w="12700" cap="rnd">
                <a:gradFill flip="none" rotWithShape="1">
                  <a:gsLst>
                    <a:gs pos="0">
                      <a:srgbClr val="25A6FC"/>
                    </a:gs>
                    <a:gs pos="100000">
                      <a:srgbClr val="02F8FF"/>
                    </a:gs>
                  </a:gsLst>
                  <a:lin ang="0" scaled="1"/>
                  <a:tileRect/>
                </a:gra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3" name="直接连接符 612">
                <a:extLst>
                  <a:ext uri="{FF2B5EF4-FFF2-40B4-BE49-F238E27FC236}">
                    <a16:creationId xmlns:a16="http://schemas.microsoft.com/office/drawing/2014/main" id="{E35F0DB0-12C2-489F-9A3C-00EB5CAB760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409508" y="2580926"/>
                <a:ext cx="176840" cy="123825"/>
              </a:xfrm>
              <a:prstGeom prst="line">
                <a:avLst/>
              </a:prstGeom>
              <a:ln w="12700" cap="rnd">
                <a:gradFill flip="none" rotWithShape="1">
                  <a:gsLst>
                    <a:gs pos="0">
                      <a:srgbClr val="25A6FC"/>
                    </a:gs>
                    <a:gs pos="100000">
                      <a:srgbClr val="02F8FF"/>
                    </a:gs>
                  </a:gsLst>
                  <a:lin ang="10800000" scaled="1"/>
                  <a:tileRect/>
                </a:gra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14" name="椭圆 613">
                <a:extLst>
                  <a:ext uri="{FF2B5EF4-FFF2-40B4-BE49-F238E27FC236}">
                    <a16:creationId xmlns:a16="http://schemas.microsoft.com/office/drawing/2014/main" id="{E3CBBA3E-F3CC-423D-B297-2060949C6A68}"/>
                  </a:ext>
                </a:extLst>
              </p:cNvPr>
              <p:cNvSpPr/>
              <p:nvPr/>
            </p:nvSpPr>
            <p:spPr>
              <a:xfrm>
                <a:off x="3219679" y="2534889"/>
                <a:ext cx="88900" cy="88900"/>
              </a:xfrm>
              <a:prstGeom prst="ellipse">
                <a:avLst/>
              </a:prstGeom>
              <a:noFill/>
              <a:ln>
                <a:solidFill>
                  <a:srgbClr val="25A6FC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615" name="椭圆 614">
                <a:extLst>
                  <a:ext uri="{FF2B5EF4-FFF2-40B4-BE49-F238E27FC236}">
                    <a16:creationId xmlns:a16="http://schemas.microsoft.com/office/drawing/2014/main" id="{B550E90C-91D1-4D8D-A181-44B380E439F5}"/>
                  </a:ext>
                </a:extLst>
              </p:cNvPr>
              <p:cNvSpPr/>
              <p:nvPr/>
            </p:nvSpPr>
            <p:spPr>
              <a:xfrm>
                <a:off x="5419694" y="2660301"/>
                <a:ext cx="88900" cy="88900"/>
              </a:xfrm>
              <a:prstGeom prst="ellipse">
                <a:avLst/>
              </a:prstGeom>
              <a:noFill/>
              <a:ln>
                <a:solidFill>
                  <a:srgbClr val="02F8FF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616" name="直接连接符 615">
                <a:extLst>
                  <a:ext uri="{FF2B5EF4-FFF2-40B4-BE49-F238E27FC236}">
                    <a16:creationId xmlns:a16="http://schemas.microsoft.com/office/drawing/2014/main" id="{FCB21666-FB64-47CD-B33C-FB81B4DC976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622863" y="2655334"/>
                <a:ext cx="146787" cy="102782"/>
              </a:xfrm>
              <a:prstGeom prst="line">
                <a:avLst/>
              </a:prstGeom>
              <a:ln w="12700" cap="rnd">
                <a:gradFill>
                  <a:gsLst>
                    <a:gs pos="0">
                      <a:srgbClr val="25A6FC"/>
                    </a:gs>
                    <a:gs pos="100000">
                      <a:srgbClr val="02F8FF"/>
                    </a:gs>
                  </a:gsLst>
                  <a:lin ang="5400000" scaled="1"/>
                </a:gra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7" name="直接连接符 616">
                <a:extLst>
                  <a:ext uri="{FF2B5EF4-FFF2-40B4-BE49-F238E27FC236}">
                    <a16:creationId xmlns:a16="http://schemas.microsoft.com/office/drawing/2014/main" id="{75C43CFB-9AFF-4865-8984-C72D269A69A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755755" y="2655334"/>
                <a:ext cx="146787" cy="102782"/>
              </a:xfrm>
              <a:prstGeom prst="line">
                <a:avLst/>
              </a:prstGeom>
              <a:ln w="12700" cap="rnd">
                <a:gradFill>
                  <a:gsLst>
                    <a:gs pos="0">
                      <a:srgbClr val="25A6FC"/>
                    </a:gs>
                    <a:gs pos="100000">
                      <a:srgbClr val="02F8FF"/>
                    </a:gs>
                  </a:gsLst>
                  <a:lin ang="5400000" scaled="1"/>
                </a:gra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8" name="直接连接符 617">
                <a:extLst>
                  <a:ext uri="{FF2B5EF4-FFF2-40B4-BE49-F238E27FC236}">
                    <a16:creationId xmlns:a16="http://schemas.microsoft.com/office/drawing/2014/main" id="{4CA30D46-5775-43E5-9064-D0F16C64BF4D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5900609" y="2655334"/>
                <a:ext cx="146787" cy="102782"/>
              </a:xfrm>
              <a:prstGeom prst="line">
                <a:avLst/>
              </a:prstGeom>
              <a:ln w="12700" cap="rnd">
                <a:gradFill>
                  <a:gsLst>
                    <a:gs pos="0">
                      <a:srgbClr val="25A6FC"/>
                    </a:gs>
                    <a:gs pos="100000">
                      <a:srgbClr val="02F8FF"/>
                    </a:gs>
                  </a:gsLst>
                  <a:lin ang="5400000" scaled="1"/>
                </a:gra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0017334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5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5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5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>
            <a:extLst>
              <a:ext uri="{FF2B5EF4-FFF2-40B4-BE49-F238E27FC236}">
                <a16:creationId xmlns:a16="http://schemas.microsoft.com/office/drawing/2014/main" id="{8755B670-311E-4267-8583-F75301ABBD48}"/>
              </a:ext>
            </a:extLst>
          </p:cNvPr>
          <p:cNvGrpSpPr/>
          <p:nvPr/>
        </p:nvGrpSpPr>
        <p:grpSpPr>
          <a:xfrm>
            <a:off x="4675402" y="1799304"/>
            <a:ext cx="2841196" cy="2841196"/>
            <a:chOff x="4186409" y="1519409"/>
            <a:chExt cx="3819181" cy="3819181"/>
          </a:xfrm>
        </p:grpSpPr>
        <p:grpSp>
          <p:nvGrpSpPr>
            <p:cNvPr id="2" name="组合 1">
              <a:extLst>
                <a:ext uri="{FF2B5EF4-FFF2-40B4-BE49-F238E27FC236}">
                  <a16:creationId xmlns:a16="http://schemas.microsoft.com/office/drawing/2014/main" id="{A641189E-22FC-4504-8DCA-6A09268F5E4F}"/>
                </a:ext>
              </a:extLst>
            </p:cNvPr>
            <p:cNvGrpSpPr/>
            <p:nvPr/>
          </p:nvGrpSpPr>
          <p:grpSpPr>
            <a:xfrm>
              <a:off x="4186409" y="1519409"/>
              <a:ext cx="3819181" cy="3819181"/>
              <a:chOff x="4443470" y="2343051"/>
              <a:chExt cx="3305061" cy="3305061"/>
            </a:xfrm>
          </p:grpSpPr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2E04DD1-F174-49BA-86D5-928E27351EDC}"/>
                  </a:ext>
                </a:extLst>
              </p:cNvPr>
              <p:cNvSpPr/>
              <p:nvPr/>
            </p:nvSpPr>
            <p:spPr>
              <a:xfrm>
                <a:off x="4443470" y="2343051"/>
                <a:ext cx="3305061" cy="3305061"/>
              </a:xfrm>
              <a:prstGeom prst="ellipse">
                <a:avLst/>
              </a:prstGeom>
              <a:no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" name="椭圆 3">
                <a:extLst>
                  <a:ext uri="{FF2B5EF4-FFF2-40B4-BE49-F238E27FC236}">
                    <a16:creationId xmlns:a16="http://schemas.microsoft.com/office/drawing/2014/main" id="{0D7552CD-372B-433F-A392-2084F04B07F5}"/>
                  </a:ext>
                </a:extLst>
              </p:cNvPr>
              <p:cNvSpPr/>
              <p:nvPr/>
            </p:nvSpPr>
            <p:spPr>
              <a:xfrm>
                <a:off x="4977788" y="2877369"/>
                <a:ext cx="2236424" cy="2236424"/>
              </a:xfrm>
              <a:prstGeom prst="ellipse">
                <a:avLst/>
              </a:prstGeom>
              <a:noFill/>
              <a:ln w="76200"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" name="等腰三角形 4">
                <a:extLst>
                  <a:ext uri="{FF2B5EF4-FFF2-40B4-BE49-F238E27FC236}">
                    <a16:creationId xmlns:a16="http://schemas.microsoft.com/office/drawing/2014/main" id="{B9FBD044-3A48-4BDF-83C8-CF1956F7216A}"/>
                  </a:ext>
                </a:extLst>
              </p:cNvPr>
              <p:cNvSpPr/>
              <p:nvPr/>
            </p:nvSpPr>
            <p:spPr>
              <a:xfrm rot="18900000">
                <a:off x="4914291" y="2851151"/>
                <a:ext cx="493522" cy="425450"/>
              </a:xfrm>
              <a:prstGeom prst="triangle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6" name="组合 5">
              <a:extLst>
                <a:ext uri="{FF2B5EF4-FFF2-40B4-BE49-F238E27FC236}">
                  <a16:creationId xmlns:a16="http://schemas.microsoft.com/office/drawing/2014/main" id="{B98A62AD-85F2-42EF-8BE7-B0D88B1AF15D}"/>
                </a:ext>
              </a:extLst>
            </p:cNvPr>
            <p:cNvGrpSpPr/>
            <p:nvPr/>
          </p:nvGrpSpPr>
          <p:grpSpPr>
            <a:xfrm>
              <a:off x="4914617" y="2247617"/>
              <a:ext cx="2362765" cy="2362764"/>
              <a:chOff x="5156200" y="3067050"/>
              <a:chExt cx="2044701" cy="2044700"/>
            </a:xfrm>
          </p:grpSpPr>
          <p:sp>
            <p:nvSpPr>
              <p:cNvPr id="7" name="空心弧 6">
                <a:extLst>
                  <a:ext uri="{FF2B5EF4-FFF2-40B4-BE49-F238E27FC236}">
                    <a16:creationId xmlns:a16="http://schemas.microsoft.com/office/drawing/2014/main" id="{8DAFF700-D565-4614-BA47-2F982409A772}"/>
                  </a:ext>
                </a:extLst>
              </p:cNvPr>
              <p:cNvSpPr/>
              <p:nvPr/>
            </p:nvSpPr>
            <p:spPr>
              <a:xfrm>
                <a:off x="5156200" y="3067050"/>
                <a:ext cx="2044700" cy="2044700"/>
              </a:xfrm>
              <a:prstGeom prst="blockArc">
                <a:avLst>
                  <a:gd name="adj1" fmla="val 11774738"/>
                  <a:gd name="adj2" fmla="val 15586854"/>
                  <a:gd name="adj3" fmla="val 3612"/>
                </a:avLst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" name="空心弧 7">
                <a:extLst>
                  <a:ext uri="{FF2B5EF4-FFF2-40B4-BE49-F238E27FC236}">
                    <a16:creationId xmlns:a16="http://schemas.microsoft.com/office/drawing/2014/main" id="{06B2760A-1A52-4C1D-8553-D7A151401B92}"/>
                  </a:ext>
                </a:extLst>
              </p:cNvPr>
              <p:cNvSpPr/>
              <p:nvPr/>
            </p:nvSpPr>
            <p:spPr>
              <a:xfrm rot="10800000">
                <a:off x="5156201" y="3067050"/>
                <a:ext cx="2044700" cy="2044700"/>
              </a:xfrm>
              <a:prstGeom prst="blockArc">
                <a:avLst>
                  <a:gd name="adj1" fmla="val 11774738"/>
                  <a:gd name="adj2" fmla="val 15586854"/>
                  <a:gd name="adj3" fmla="val 3612"/>
                </a:avLst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10" name="文本框 9">
            <a:extLst>
              <a:ext uri="{FF2B5EF4-FFF2-40B4-BE49-F238E27FC236}">
                <a16:creationId xmlns:a16="http://schemas.microsoft.com/office/drawing/2014/main" id="{9ECA7106-CD9F-47EB-8456-9543DF146398}"/>
              </a:ext>
            </a:extLst>
          </p:cNvPr>
          <p:cNvSpPr txBox="1"/>
          <p:nvPr/>
        </p:nvSpPr>
        <p:spPr>
          <a:xfrm>
            <a:off x="5653984" y="2619735"/>
            <a:ext cx="141808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>
              <a:defRPr sz="7200" b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</a:defRPr>
            </a:lvl1pPr>
          </a:lstStyle>
          <a:p>
            <a:r>
              <a:rPr lang="en-US" altLang="zh-CN" dirty="0">
                <a:sym typeface="+mn-lt"/>
              </a:rPr>
              <a:t>01</a:t>
            </a:r>
            <a:endParaRPr lang="zh-CN" altLang="en-US" dirty="0">
              <a:sym typeface="+mn-lt"/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7A884910-5B22-42AD-BAC2-34ADBABFD674}"/>
              </a:ext>
            </a:extLst>
          </p:cNvPr>
          <p:cNvSpPr txBox="1"/>
          <p:nvPr/>
        </p:nvSpPr>
        <p:spPr>
          <a:xfrm>
            <a:off x="1985102" y="4966454"/>
            <a:ext cx="822179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Parser/Generator</a:t>
            </a:r>
            <a:endParaRPr lang="zh-CN" altLang="en-US" sz="4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574520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F2C6C1D-EA59-EA4E-3EF3-E0313E83D843}"/>
              </a:ext>
            </a:extLst>
          </p:cNvPr>
          <p:cNvGrpSpPr/>
          <p:nvPr/>
        </p:nvGrpSpPr>
        <p:grpSpPr>
          <a:xfrm>
            <a:off x="1071627" y="1228880"/>
            <a:ext cx="9870831" cy="4815571"/>
            <a:chOff x="1125415" y="1726423"/>
            <a:chExt cx="9870831" cy="391151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2FC46DF2-A83A-0ED1-D41F-660E2E51AD7F}"/>
                </a:ext>
              </a:extLst>
            </p:cNvPr>
            <p:cNvSpPr/>
            <p:nvPr/>
          </p:nvSpPr>
          <p:spPr bwMode="auto">
            <a:xfrm>
              <a:off x="1125415" y="1726423"/>
              <a:ext cx="9870831" cy="3683981"/>
            </a:xfrm>
            <a:custGeom>
              <a:avLst/>
              <a:gdLst>
                <a:gd name="T0" fmla="*/ 500 w 30299"/>
                <a:gd name="T1" fmla="*/ 2 h 11303"/>
                <a:gd name="T2" fmla="*/ 5647 w 30299"/>
                <a:gd name="T3" fmla="*/ 2 h 11303"/>
                <a:gd name="T4" fmla="*/ 6172 w 30299"/>
                <a:gd name="T5" fmla="*/ 343 h 11303"/>
                <a:gd name="T6" fmla="*/ 6814 w 30299"/>
                <a:gd name="T7" fmla="*/ 702 h 11303"/>
                <a:gd name="T8" fmla="*/ 29799 w 30299"/>
                <a:gd name="T9" fmla="*/ 702 h 11303"/>
                <a:gd name="T10" fmla="*/ 30299 w 30299"/>
                <a:gd name="T11" fmla="*/ 1202 h 11303"/>
                <a:gd name="T12" fmla="*/ 30299 w 30299"/>
                <a:gd name="T13" fmla="*/ 10803 h 11303"/>
                <a:gd name="T14" fmla="*/ 29799 w 30299"/>
                <a:gd name="T15" fmla="*/ 11303 h 11303"/>
                <a:gd name="T16" fmla="*/ 500 w 30299"/>
                <a:gd name="T17" fmla="*/ 11303 h 11303"/>
                <a:gd name="T18" fmla="*/ 0 w 30299"/>
                <a:gd name="T19" fmla="*/ 10803 h 11303"/>
                <a:gd name="T20" fmla="*/ 0 w 30299"/>
                <a:gd name="T21" fmla="*/ 502 h 11303"/>
                <a:gd name="T22" fmla="*/ 500 w 30299"/>
                <a:gd name="T23" fmla="*/ 2 h 1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99" h="11303">
                  <a:moveTo>
                    <a:pt x="500" y="2"/>
                  </a:moveTo>
                  <a:lnTo>
                    <a:pt x="5647" y="2"/>
                  </a:lnTo>
                  <a:cubicBezTo>
                    <a:pt x="5881" y="0"/>
                    <a:pt x="6022" y="193"/>
                    <a:pt x="6172" y="343"/>
                  </a:cubicBezTo>
                  <a:cubicBezTo>
                    <a:pt x="6390" y="560"/>
                    <a:pt x="6467" y="729"/>
                    <a:pt x="6814" y="702"/>
                  </a:cubicBezTo>
                  <a:lnTo>
                    <a:pt x="29799" y="702"/>
                  </a:lnTo>
                  <a:cubicBezTo>
                    <a:pt x="30074" y="702"/>
                    <a:pt x="30299" y="927"/>
                    <a:pt x="30299" y="1202"/>
                  </a:cubicBezTo>
                  <a:lnTo>
                    <a:pt x="30299" y="10803"/>
                  </a:lnTo>
                  <a:cubicBezTo>
                    <a:pt x="30299" y="11078"/>
                    <a:pt x="30074" y="11303"/>
                    <a:pt x="29799" y="11303"/>
                  </a:cubicBezTo>
                  <a:lnTo>
                    <a:pt x="500" y="11303"/>
                  </a:lnTo>
                  <a:cubicBezTo>
                    <a:pt x="225" y="11303"/>
                    <a:pt x="0" y="11078"/>
                    <a:pt x="0" y="10803"/>
                  </a:cubicBezTo>
                  <a:lnTo>
                    <a:pt x="0" y="502"/>
                  </a:lnTo>
                  <a:cubicBezTo>
                    <a:pt x="0" y="227"/>
                    <a:pt x="225" y="2"/>
                    <a:pt x="500" y="2"/>
                  </a:cubicBezTo>
                  <a:close/>
                </a:path>
              </a:pathLst>
            </a:custGeom>
            <a:solidFill>
              <a:srgbClr val="00B0F0">
                <a:alpha val="14902"/>
              </a:srgbClr>
            </a:solidFill>
            <a:ln w="19050" cap="flat">
              <a:solidFill>
                <a:srgbClr val="00B0F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9CB5463-BC34-59AF-E592-521B3F40E292}"/>
                </a:ext>
              </a:extLst>
            </p:cNvPr>
            <p:cNvGrpSpPr/>
            <p:nvPr/>
          </p:nvGrpSpPr>
          <p:grpSpPr>
            <a:xfrm>
              <a:off x="3333750" y="1771650"/>
              <a:ext cx="7522210" cy="95250"/>
              <a:chOff x="3333750" y="1771650"/>
              <a:chExt cx="7522210" cy="95250"/>
            </a:xfrm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96A54A6C-A98B-32D2-8786-7909DFA97131}"/>
                  </a:ext>
                </a:extLst>
              </p:cNvPr>
              <p:cNvSpPr/>
              <p:nvPr/>
            </p:nvSpPr>
            <p:spPr>
              <a:xfrm>
                <a:off x="333375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4323E816-4501-8731-1D42-E9F089F98C13}"/>
                  </a:ext>
                </a:extLst>
              </p:cNvPr>
              <p:cNvSpPr/>
              <p:nvPr/>
            </p:nvSpPr>
            <p:spPr>
              <a:xfrm>
                <a:off x="1076071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B01B7C91-2C80-06CD-261F-F5EC5E993F1D}"/>
                  </a:ext>
                </a:extLst>
              </p:cNvPr>
              <p:cNvCxnSpPr/>
              <p:nvPr/>
            </p:nvCxnSpPr>
            <p:spPr>
              <a:xfrm>
                <a:off x="3502025" y="1819275"/>
                <a:ext cx="718566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327D6FC-7FF0-524B-008D-23E27648F3C7}"/>
                </a:ext>
              </a:extLst>
            </p:cNvPr>
            <p:cNvGrpSpPr/>
            <p:nvPr/>
          </p:nvGrpSpPr>
          <p:grpSpPr>
            <a:xfrm>
              <a:off x="1125415" y="5542691"/>
              <a:ext cx="7952081" cy="95250"/>
              <a:chOff x="1125415" y="5542691"/>
              <a:chExt cx="7952081" cy="95250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FC109C18-2E88-6CAA-6289-47027A1D2694}"/>
                  </a:ext>
                </a:extLst>
              </p:cNvPr>
              <p:cNvSpPr/>
              <p:nvPr/>
            </p:nvSpPr>
            <p:spPr>
              <a:xfrm>
                <a:off x="1125415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37458A48-415B-9D20-4127-5E8D987A769C}"/>
                  </a:ext>
                </a:extLst>
              </p:cNvPr>
              <p:cNvSpPr/>
              <p:nvPr/>
            </p:nvSpPr>
            <p:spPr>
              <a:xfrm>
                <a:off x="8982246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96879F75-BA5B-578D-58C3-F3A8446AD406}"/>
                  </a:ext>
                </a:extLst>
              </p:cNvPr>
              <p:cNvCxnSpPr/>
              <p:nvPr/>
            </p:nvCxnSpPr>
            <p:spPr>
              <a:xfrm>
                <a:off x="1332511" y="5590316"/>
                <a:ext cx="753789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Title 20">
            <a:extLst>
              <a:ext uri="{FF2B5EF4-FFF2-40B4-BE49-F238E27FC236}">
                <a16:creationId xmlns:a16="http://schemas.microsoft.com/office/drawing/2014/main" id="{09F23473-623B-0BCB-705B-85E7A23F96B4}"/>
              </a:ext>
            </a:extLst>
          </p:cNvPr>
          <p:cNvSpPr txBox="1">
            <a:spLocks/>
          </p:cNvSpPr>
          <p:nvPr/>
        </p:nvSpPr>
        <p:spPr>
          <a:xfrm>
            <a:off x="1249542" y="1516138"/>
            <a:ext cx="9467636" cy="4203523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首先找资料，把四个阶段的任务弄清楚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文档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RFC1035 DOMAIN NAMES - IMPLEMENTATION AND SPECIFICATION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  <a:hlinkClick r:id="rId2"/>
              </a:rPr>
              <a:t>https://www.rfc-editor.org/rfc/rfc1035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阶段二实现一个基本的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DNS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报文解析器和生成器，基本的想法是根据包格式的文档直接解包。这一步为后面的客户端和服务端做铺垫。</a:t>
            </a: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阶段三实现客户端，其实只需要发送一条报文给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DNS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服务器然后等待回应即可。命令行参数需要解析，发包用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UDP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协议。</a:t>
            </a: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阶段四实现缓存服务器，如果支持递归查询需要发送多条报文给多个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DNS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服务器进行查询，可能涉及包合并的问题（一开始这么想，后面没遇到也没有实现），并缓存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A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记录。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AA57DF8-4D78-D24B-B5E5-DA3DA90BE16E}"/>
              </a:ext>
            </a:extLst>
          </p:cNvPr>
          <p:cNvGrpSpPr/>
          <p:nvPr/>
        </p:nvGrpSpPr>
        <p:grpSpPr>
          <a:xfrm>
            <a:off x="623971" y="286657"/>
            <a:ext cx="4079074" cy="874463"/>
            <a:chOff x="623971" y="286657"/>
            <a:chExt cx="4079074" cy="87446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9FA96487-3E6C-DBD5-6462-A9F4C6766F04}"/>
                </a:ext>
              </a:extLst>
            </p:cNvPr>
            <p:cNvGrpSpPr/>
            <p:nvPr/>
          </p:nvGrpSpPr>
          <p:grpSpPr>
            <a:xfrm>
              <a:off x="623971" y="458061"/>
              <a:ext cx="3948030" cy="564493"/>
              <a:chOff x="1125415" y="1726423"/>
              <a:chExt cx="9870831" cy="3911518"/>
            </a:xfrm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2CD321D5-FBB6-08B2-2329-1621E575B829}"/>
                  </a:ext>
                </a:extLst>
              </p:cNvPr>
              <p:cNvSpPr/>
              <p:nvPr/>
            </p:nvSpPr>
            <p:spPr bwMode="auto">
              <a:xfrm>
                <a:off x="1125415" y="1726423"/>
                <a:ext cx="9870831" cy="3683981"/>
              </a:xfrm>
              <a:custGeom>
                <a:avLst/>
                <a:gdLst>
                  <a:gd name="T0" fmla="*/ 500 w 30299"/>
                  <a:gd name="T1" fmla="*/ 2 h 11303"/>
                  <a:gd name="T2" fmla="*/ 5647 w 30299"/>
                  <a:gd name="T3" fmla="*/ 2 h 11303"/>
                  <a:gd name="T4" fmla="*/ 6172 w 30299"/>
                  <a:gd name="T5" fmla="*/ 343 h 11303"/>
                  <a:gd name="T6" fmla="*/ 6814 w 30299"/>
                  <a:gd name="T7" fmla="*/ 702 h 11303"/>
                  <a:gd name="T8" fmla="*/ 29799 w 30299"/>
                  <a:gd name="T9" fmla="*/ 702 h 11303"/>
                  <a:gd name="T10" fmla="*/ 30299 w 30299"/>
                  <a:gd name="T11" fmla="*/ 1202 h 11303"/>
                  <a:gd name="T12" fmla="*/ 30299 w 30299"/>
                  <a:gd name="T13" fmla="*/ 10803 h 11303"/>
                  <a:gd name="T14" fmla="*/ 29799 w 30299"/>
                  <a:gd name="T15" fmla="*/ 11303 h 11303"/>
                  <a:gd name="T16" fmla="*/ 500 w 30299"/>
                  <a:gd name="T17" fmla="*/ 11303 h 11303"/>
                  <a:gd name="T18" fmla="*/ 0 w 30299"/>
                  <a:gd name="T19" fmla="*/ 10803 h 11303"/>
                  <a:gd name="T20" fmla="*/ 0 w 30299"/>
                  <a:gd name="T21" fmla="*/ 502 h 11303"/>
                  <a:gd name="T22" fmla="*/ 500 w 30299"/>
                  <a:gd name="T23" fmla="*/ 2 h 11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299" h="11303">
                    <a:moveTo>
                      <a:pt x="500" y="2"/>
                    </a:moveTo>
                    <a:lnTo>
                      <a:pt x="5647" y="2"/>
                    </a:lnTo>
                    <a:cubicBezTo>
                      <a:pt x="5881" y="0"/>
                      <a:pt x="6022" y="193"/>
                      <a:pt x="6172" y="343"/>
                    </a:cubicBezTo>
                    <a:cubicBezTo>
                      <a:pt x="6390" y="560"/>
                      <a:pt x="6467" y="729"/>
                      <a:pt x="6814" y="702"/>
                    </a:cubicBezTo>
                    <a:lnTo>
                      <a:pt x="29799" y="702"/>
                    </a:lnTo>
                    <a:cubicBezTo>
                      <a:pt x="30074" y="702"/>
                      <a:pt x="30299" y="927"/>
                      <a:pt x="30299" y="1202"/>
                    </a:cubicBezTo>
                    <a:lnTo>
                      <a:pt x="30299" y="10803"/>
                    </a:lnTo>
                    <a:cubicBezTo>
                      <a:pt x="30299" y="11078"/>
                      <a:pt x="30074" y="11303"/>
                      <a:pt x="29799" y="11303"/>
                    </a:cubicBezTo>
                    <a:lnTo>
                      <a:pt x="500" y="11303"/>
                    </a:lnTo>
                    <a:cubicBezTo>
                      <a:pt x="225" y="11303"/>
                      <a:pt x="0" y="11078"/>
                      <a:pt x="0" y="10803"/>
                    </a:cubicBezTo>
                    <a:lnTo>
                      <a:pt x="0" y="502"/>
                    </a:lnTo>
                    <a:cubicBezTo>
                      <a:pt x="0" y="227"/>
                      <a:pt x="225" y="2"/>
                      <a:pt x="500" y="2"/>
                    </a:cubicBezTo>
                    <a:close/>
                  </a:path>
                </a:pathLst>
              </a:custGeom>
              <a:solidFill>
                <a:srgbClr val="00B0F0">
                  <a:alpha val="14902"/>
                </a:srgbClr>
              </a:solidFill>
              <a:ln w="19050" cap="flat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B0830180-78C2-F2E8-E3F3-BA563586D3BC}"/>
                  </a:ext>
                </a:extLst>
              </p:cNvPr>
              <p:cNvGrpSpPr/>
              <p:nvPr/>
            </p:nvGrpSpPr>
            <p:grpSpPr>
              <a:xfrm>
                <a:off x="3333750" y="1771650"/>
                <a:ext cx="7522210" cy="95250"/>
                <a:chOff x="3333750" y="1771650"/>
                <a:chExt cx="7522210" cy="95250"/>
              </a:xfrm>
            </p:grpSpPr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0821FC22-E5D3-474D-260E-DB90AFE8298D}"/>
                    </a:ext>
                  </a:extLst>
                </p:cNvPr>
                <p:cNvSpPr/>
                <p:nvPr/>
              </p:nvSpPr>
              <p:spPr>
                <a:xfrm>
                  <a:off x="333375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A59DBF90-A186-6C92-033A-ACC35C81A43B}"/>
                    </a:ext>
                  </a:extLst>
                </p:cNvPr>
                <p:cNvSpPr/>
                <p:nvPr/>
              </p:nvSpPr>
              <p:spPr>
                <a:xfrm>
                  <a:off x="1076071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794C3324-9C37-BBC3-3BF0-CF30635CC882}"/>
                    </a:ext>
                  </a:extLst>
                </p:cNvPr>
                <p:cNvCxnSpPr/>
                <p:nvPr/>
              </p:nvCxnSpPr>
              <p:spPr>
                <a:xfrm>
                  <a:off x="3502025" y="1819275"/>
                  <a:ext cx="718566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1722C1CF-0759-7E7D-9E57-03A260BC456C}"/>
                  </a:ext>
                </a:extLst>
              </p:cNvPr>
              <p:cNvGrpSpPr/>
              <p:nvPr/>
            </p:nvGrpSpPr>
            <p:grpSpPr>
              <a:xfrm>
                <a:off x="1125415" y="5542691"/>
                <a:ext cx="7952081" cy="95250"/>
                <a:chOff x="1125415" y="5542691"/>
                <a:chExt cx="7952081" cy="95250"/>
              </a:xfrm>
            </p:grpSpPr>
            <p:sp>
              <p:nvSpPr>
                <p:cNvPr id="33" name="矩形 32">
                  <a:extLst>
                    <a:ext uri="{FF2B5EF4-FFF2-40B4-BE49-F238E27FC236}">
                      <a16:creationId xmlns:a16="http://schemas.microsoft.com/office/drawing/2014/main" id="{C69551D2-BE03-736F-89FB-0778E8169F3D}"/>
                    </a:ext>
                  </a:extLst>
                </p:cNvPr>
                <p:cNvSpPr/>
                <p:nvPr/>
              </p:nvSpPr>
              <p:spPr>
                <a:xfrm>
                  <a:off x="1125415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15586BE2-BF42-084A-87CB-09EAF3A5FE0D}"/>
                    </a:ext>
                  </a:extLst>
                </p:cNvPr>
                <p:cNvSpPr/>
                <p:nvPr/>
              </p:nvSpPr>
              <p:spPr>
                <a:xfrm>
                  <a:off x="8982246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C6A79BBD-6A7C-3C87-70C9-BD730DDFBD8E}"/>
                    </a:ext>
                  </a:extLst>
                </p:cNvPr>
                <p:cNvCxnSpPr/>
                <p:nvPr/>
              </p:nvCxnSpPr>
              <p:spPr>
                <a:xfrm>
                  <a:off x="1332511" y="5590316"/>
                  <a:ext cx="753789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D873239-AAAE-501A-D63E-2A163897430C}"/>
                </a:ext>
              </a:extLst>
            </p:cNvPr>
            <p:cNvSpPr txBox="1"/>
            <p:nvPr/>
          </p:nvSpPr>
          <p:spPr>
            <a:xfrm>
              <a:off x="1790746" y="503968"/>
              <a:ext cx="29122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总览</a:t>
              </a: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7234F6D-DEB5-00C9-578A-F30D236C00A0}"/>
                </a:ext>
              </a:extLst>
            </p:cNvPr>
            <p:cNvGrpSpPr/>
            <p:nvPr/>
          </p:nvGrpSpPr>
          <p:grpSpPr>
            <a:xfrm>
              <a:off x="802056" y="286657"/>
              <a:ext cx="874463" cy="874463"/>
              <a:chOff x="4186409" y="1519409"/>
              <a:chExt cx="3819181" cy="3819181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46924426-0100-C1A8-D603-77F0F6867D9F}"/>
                  </a:ext>
                </a:extLst>
              </p:cNvPr>
              <p:cNvGrpSpPr/>
              <p:nvPr/>
            </p:nvGrpSpPr>
            <p:grpSpPr>
              <a:xfrm>
                <a:off x="4186409" y="1519409"/>
                <a:ext cx="3819181" cy="3819181"/>
                <a:chOff x="4443470" y="2343051"/>
                <a:chExt cx="3305061" cy="3305061"/>
              </a:xfrm>
            </p:grpSpPr>
            <p:sp>
              <p:nvSpPr>
                <p:cNvPr id="27" name="椭圆 26">
                  <a:extLst>
                    <a:ext uri="{FF2B5EF4-FFF2-40B4-BE49-F238E27FC236}">
                      <a16:creationId xmlns:a16="http://schemas.microsoft.com/office/drawing/2014/main" id="{660D33D6-B532-F077-907D-1EC66B49E19C}"/>
                    </a:ext>
                  </a:extLst>
                </p:cNvPr>
                <p:cNvSpPr/>
                <p:nvPr/>
              </p:nvSpPr>
              <p:spPr>
                <a:xfrm>
                  <a:off x="4443470" y="2343051"/>
                  <a:ext cx="3305061" cy="3305061"/>
                </a:xfrm>
                <a:prstGeom prst="ellipse">
                  <a:avLst/>
                </a:prstGeom>
                <a:noFill/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椭圆 27">
                  <a:extLst>
                    <a:ext uri="{FF2B5EF4-FFF2-40B4-BE49-F238E27FC236}">
                      <a16:creationId xmlns:a16="http://schemas.microsoft.com/office/drawing/2014/main" id="{CCD68F8C-62C5-C3DD-5926-54B0BF14F672}"/>
                    </a:ext>
                  </a:extLst>
                </p:cNvPr>
                <p:cNvSpPr/>
                <p:nvPr/>
              </p:nvSpPr>
              <p:spPr>
                <a:xfrm>
                  <a:off x="4977788" y="2877369"/>
                  <a:ext cx="2236424" cy="2236424"/>
                </a:xfrm>
                <a:prstGeom prst="ellipse">
                  <a:avLst/>
                </a:prstGeom>
                <a:noFill/>
                <a:ln w="7620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BF29C986-6909-88FE-8333-B99DD04F5C2D}"/>
                    </a:ext>
                  </a:extLst>
                </p:cNvPr>
                <p:cNvSpPr/>
                <p:nvPr/>
              </p:nvSpPr>
              <p:spPr>
                <a:xfrm rot="18900000">
                  <a:off x="4914291" y="2851151"/>
                  <a:ext cx="493522" cy="425450"/>
                </a:xfrm>
                <a:prstGeom prst="triangl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1DC692FF-34F2-715F-D600-43A0984C2613}"/>
                  </a:ext>
                </a:extLst>
              </p:cNvPr>
              <p:cNvGrpSpPr/>
              <p:nvPr/>
            </p:nvGrpSpPr>
            <p:grpSpPr>
              <a:xfrm>
                <a:off x="4914617" y="2247617"/>
                <a:ext cx="2362765" cy="2362764"/>
                <a:chOff x="5156200" y="3067050"/>
                <a:chExt cx="2044701" cy="2044700"/>
              </a:xfrm>
            </p:grpSpPr>
            <p:sp>
              <p:nvSpPr>
                <p:cNvPr id="25" name="空心弧 24">
                  <a:extLst>
                    <a:ext uri="{FF2B5EF4-FFF2-40B4-BE49-F238E27FC236}">
                      <a16:creationId xmlns:a16="http://schemas.microsoft.com/office/drawing/2014/main" id="{AC51B86E-CA80-3384-E138-E12366A6BDB1}"/>
                    </a:ext>
                  </a:extLst>
                </p:cNvPr>
                <p:cNvSpPr/>
                <p:nvPr/>
              </p:nvSpPr>
              <p:spPr>
                <a:xfrm>
                  <a:off x="5156200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空心弧 25">
                  <a:extLst>
                    <a:ext uri="{FF2B5EF4-FFF2-40B4-BE49-F238E27FC236}">
                      <a16:creationId xmlns:a16="http://schemas.microsoft.com/office/drawing/2014/main" id="{86A8061B-D5ED-E8C6-D216-A2B440E7867D}"/>
                    </a:ext>
                  </a:extLst>
                </p:cNvPr>
                <p:cNvSpPr/>
                <p:nvPr/>
              </p:nvSpPr>
              <p:spPr>
                <a:xfrm rot="10800000">
                  <a:off x="5156201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6BB57F8-677E-EB5A-B535-BC9E4FA1FB03}"/>
                </a:ext>
              </a:extLst>
            </p:cNvPr>
            <p:cNvSpPr txBox="1"/>
            <p:nvPr/>
          </p:nvSpPr>
          <p:spPr>
            <a:xfrm>
              <a:off x="991916" y="386147"/>
              <a:ext cx="6753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cs typeface="+mn-ea"/>
                  <a:sym typeface="+mn-lt"/>
                </a:rPr>
                <a:t>01</a:t>
              </a:r>
              <a:endPara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  <a:sym typeface="+mn-lt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632774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F2C6C1D-EA59-EA4E-3EF3-E0313E83D843}"/>
              </a:ext>
            </a:extLst>
          </p:cNvPr>
          <p:cNvGrpSpPr/>
          <p:nvPr/>
        </p:nvGrpSpPr>
        <p:grpSpPr>
          <a:xfrm>
            <a:off x="1071627" y="1228880"/>
            <a:ext cx="9870831" cy="4815571"/>
            <a:chOff x="1125415" y="1726423"/>
            <a:chExt cx="9870831" cy="391151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2FC46DF2-A83A-0ED1-D41F-660E2E51AD7F}"/>
                </a:ext>
              </a:extLst>
            </p:cNvPr>
            <p:cNvSpPr/>
            <p:nvPr/>
          </p:nvSpPr>
          <p:spPr bwMode="auto">
            <a:xfrm>
              <a:off x="1125415" y="1726423"/>
              <a:ext cx="9870831" cy="3683981"/>
            </a:xfrm>
            <a:custGeom>
              <a:avLst/>
              <a:gdLst>
                <a:gd name="T0" fmla="*/ 500 w 30299"/>
                <a:gd name="T1" fmla="*/ 2 h 11303"/>
                <a:gd name="T2" fmla="*/ 5647 w 30299"/>
                <a:gd name="T3" fmla="*/ 2 h 11303"/>
                <a:gd name="T4" fmla="*/ 6172 w 30299"/>
                <a:gd name="T5" fmla="*/ 343 h 11303"/>
                <a:gd name="T6" fmla="*/ 6814 w 30299"/>
                <a:gd name="T7" fmla="*/ 702 h 11303"/>
                <a:gd name="T8" fmla="*/ 29799 w 30299"/>
                <a:gd name="T9" fmla="*/ 702 h 11303"/>
                <a:gd name="T10" fmla="*/ 30299 w 30299"/>
                <a:gd name="T11" fmla="*/ 1202 h 11303"/>
                <a:gd name="T12" fmla="*/ 30299 w 30299"/>
                <a:gd name="T13" fmla="*/ 10803 h 11303"/>
                <a:gd name="T14" fmla="*/ 29799 w 30299"/>
                <a:gd name="T15" fmla="*/ 11303 h 11303"/>
                <a:gd name="T16" fmla="*/ 500 w 30299"/>
                <a:gd name="T17" fmla="*/ 11303 h 11303"/>
                <a:gd name="T18" fmla="*/ 0 w 30299"/>
                <a:gd name="T19" fmla="*/ 10803 h 11303"/>
                <a:gd name="T20" fmla="*/ 0 w 30299"/>
                <a:gd name="T21" fmla="*/ 502 h 11303"/>
                <a:gd name="T22" fmla="*/ 500 w 30299"/>
                <a:gd name="T23" fmla="*/ 2 h 1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99" h="11303">
                  <a:moveTo>
                    <a:pt x="500" y="2"/>
                  </a:moveTo>
                  <a:lnTo>
                    <a:pt x="5647" y="2"/>
                  </a:lnTo>
                  <a:cubicBezTo>
                    <a:pt x="5881" y="0"/>
                    <a:pt x="6022" y="193"/>
                    <a:pt x="6172" y="343"/>
                  </a:cubicBezTo>
                  <a:cubicBezTo>
                    <a:pt x="6390" y="560"/>
                    <a:pt x="6467" y="729"/>
                    <a:pt x="6814" y="702"/>
                  </a:cubicBezTo>
                  <a:lnTo>
                    <a:pt x="29799" y="702"/>
                  </a:lnTo>
                  <a:cubicBezTo>
                    <a:pt x="30074" y="702"/>
                    <a:pt x="30299" y="927"/>
                    <a:pt x="30299" y="1202"/>
                  </a:cubicBezTo>
                  <a:lnTo>
                    <a:pt x="30299" y="10803"/>
                  </a:lnTo>
                  <a:cubicBezTo>
                    <a:pt x="30299" y="11078"/>
                    <a:pt x="30074" y="11303"/>
                    <a:pt x="29799" y="11303"/>
                  </a:cubicBezTo>
                  <a:lnTo>
                    <a:pt x="500" y="11303"/>
                  </a:lnTo>
                  <a:cubicBezTo>
                    <a:pt x="225" y="11303"/>
                    <a:pt x="0" y="11078"/>
                    <a:pt x="0" y="10803"/>
                  </a:cubicBezTo>
                  <a:lnTo>
                    <a:pt x="0" y="502"/>
                  </a:lnTo>
                  <a:cubicBezTo>
                    <a:pt x="0" y="227"/>
                    <a:pt x="225" y="2"/>
                    <a:pt x="500" y="2"/>
                  </a:cubicBezTo>
                  <a:close/>
                </a:path>
              </a:pathLst>
            </a:custGeom>
            <a:solidFill>
              <a:srgbClr val="00B0F0">
                <a:alpha val="14902"/>
              </a:srgbClr>
            </a:solidFill>
            <a:ln w="19050" cap="flat">
              <a:solidFill>
                <a:srgbClr val="00B0F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9CB5463-BC34-59AF-E592-521B3F40E292}"/>
                </a:ext>
              </a:extLst>
            </p:cNvPr>
            <p:cNvGrpSpPr/>
            <p:nvPr/>
          </p:nvGrpSpPr>
          <p:grpSpPr>
            <a:xfrm>
              <a:off x="3333750" y="1771650"/>
              <a:ext cx="7522210" cy="95250"/>
              <a:chOff x="3333750" y="1771650"/>
              <a:chExt cx="7522210" cy="95250"/>
            </a:xfrm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96A54A6C-A98B-32D2-8786-7909DFA97131}"/>
                  </a:ext>
                </a:extLst>
              </p:cNvPr>
              <p:cNvSpPr/>
              <p:nvPr/>
            </p:nvSpPr>
            <p:spPr>
              <a:xfrm>
                <a:off x="333375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4323E816-4501-8731-1D42-E9F089F98C13}"/>
                  </a:ext>
                </a:extLst>
              </p:cNvPr>
              <p:cNvSpPr/>
              <p:nvPr/>
            </p:nvSpPr>
            <p:spPr>
              <a:xfrm>
                <a:off x="1076071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B01B7C91-2C80-06CD-261F-F5EC5E993F1D}"/>
                  </a:ext>
                </a:extLst>
              </p:cNvPr>
              <p:cNvCxnSpPr/>
              <p:nvPr/>
            </p:nvCxnSpPr>
            <p:spPr>
              <a:xfrm>
                <a:off x="3502025" y="1819275"/>
                <a:ext cx="718566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327D6FC-7FF0-524B-008D-23E27648F3C7}"/>
                </a:ext>
              </a:extLst>
            </p:cNvPr>
            <p:cNvGrpSpPr/>
            <p:nvPr/>
          </p:nvGrpSpPr>
          <p:grpSpPr>
            <a:xfrm>
              <a:off x="1125415" y="5542691"/>
              <a:ext cx="7952081" cy="95250"/>
              <a:chOff x="1125415" y="5542691"/>
              <a:chExt cx="7952081" cy="95250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FC109C18-2E88-6CAA-6289-47027A1D2694}"/>
                  </a:ext>
                </a:extLst>
              </p:cNvPr>
              <p:cNvSpPr/>
              <p:nvPr/>
            </p:nvSpPr>
            <p:spPr>
              <a:xfrm>
                <a:off x="1125415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37458A48-415B-9D20-4127-5E8D987A769C}"/>
                  </a:ext>
                </a:extLst>
              </p:cNvPr>
              <p:cNvSpPr/>
              <p:nvPr/>
            </p:nvSpPr>
            <p:spPr>
              <a:xfrm>
                <a:off x="8982246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96879F75-BA5B-578D-58C3-F3A8446AD406}"/>
                  </a:ext>
                </a:extLst>
              </p:cNvPr>
              <p:cNvCxnSpPr/>
              <p:nvPr/>
            </p:nvCxnSpPr>
            <p:spPr>
              <a:xfrm>
                <a:off x="1332511" y="5590316"/>
                <a:ext cx="753789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Title 20">
            <a:extLst>
              <a:ext uri="{FF2B5EF4-FFF2-40B4-BE49-F238E27FC236}">
                <a16:creationId xmlns:a16="http://schemas.microsoft.com/office/drawing/2014/main" id="{09F23473-623B-0BCB-705B-85E7A23F96B4}"/>
              </a:ext>
            </a:extLst>
          </p:cNvPr>
          <p:cNvSpPr txBox="1">
            <a:spLocks/>
          </p:cNvSpPr>
          <p:nvPr/>
        </p:nvSpPr>
        <p:spPr>
          <a:xfrm>
            <a:off x="1249542" y="1516138"/>
            <a:ext cx="9467636" cy="228504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en-US" altLang="zh-CN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PacketParser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根据文档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RFC1035 DOMAIN NAMES - IMPLEMENTATION AND SPECIFICATION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  <a:hlinkClick r:id="rId2"/>
              </a:rPr>
              <a:t>https://www.rfc-editor.org/rfc/rfc1035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首先整理包的组成部分（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Header, Flags, Queries, Answers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等等），封装为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struct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，标记占用字节数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AA57DF8-4D78-D24B-B5E5-DA3DA90BE16E}"/>
              </a:ext>
            </a:extLst>
          </p:cNvPr>
          <p:cNvGrpSpPr/>
          <p:nvPr/>
        </p:nvGrpSpPr>
        <p:grpSpPr>
          <a:xfrm>
            <a:off x="623971" y="286657"/>
            <a:ext cx="4079074" cy="874463"/>
            <a:chOff x="623971" y="286657"/>
            <a:chExt cx="4079074" cy="87446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9FA96487-3E6C-DBD5-6462-A9F4C6766F04}"/>
                </a:ext>
              </a:extLst>
            </p:cNvPr>
            <p:cNvGrpSpPr/>
            <p:nvPr/>
          </p:nvGrpSpPr>
          <p:grpSpPr>
            <a:xfrm>
              <a:off x="623971" y="458061"/>
              <a:ext cx="3948030" cy="564493"/>
              <a:chOff x="1125415" y="1726423"/>
              <a:chExt cx="9870831" cy="3911518"/>
            </a:xfrm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2CD321D5-FBB6-08B2-2329-1621E575B829}"/>
                  </a:ext>
                </a:extLst>
              </p:cNvPr>
              <p:cNvSpPr/>
              <p:nvPr/>
            </p:nvSpPr>
            <p:spPr bwMode="auto">
              <a:xfrm>
                <a:off x="1125415" y="1726423"/>
                <a:ext cx="9870831" cy="3683981"/>
              </a:xfrm>
              <a:custGeom>
                <a:avLst/>
                <a:gdLst>
                  <a:gd name="T0" fmla="*/ 500 w 30299"/>
                  <a:gd name="T1" fmla="*/ 2 h 11303"/>
                  <a:gd name="T2" fmla="*/ 5647 w 30299"/>
                  <a:gd name="T3" fmla="*/ 2 h 11303"/>
                  <a:gd name="T4" fmla="*/ 6172 w 30299"/>
                  <a:gd name="T5" fmla="*/ 343 h 11303"/>
                  <a:gd name="T6" fmla="*/ 6814 w 30299"/>
                  <a:gd name="T7" fmla="*/ 702 h 11303"/>
                  <a:gd name="T8" fmla="*/ 29799 w 30299"/>
                  <a:gd name="T9" fmla="*/ 702 h 11303"/>
                  <a:gd name="T10" fmla="*/ 30299 w 30299"/>
                  <a:gd name="T11" fmla="*/ 1202 h 11303"/>
                  <a:gd name="T12" fmla="*/ 30299 w 30299"/>
                  <a:gd name="T13" fmla="*/ 10803 h 11303"/>
                  <a:gd name="T14" fmla="*/ 29799 w 30299"/>
                  <a:gd name="T15" fmla="*/ 11303 h 11303"/>
                  <a:gd name="T16" fmla="*/ 500 w 30299"/>
                  <a:gd name="T17" fmla="*/ 11303 h 11303"/>
                  <a:gd name="T18" fmla="*/ 0 w 30299"/>
                  <a:gd name="T19" fmla="*/ 10803 h 11303"/>
                  <a:gd name="T20" fmla="*/ 0 w 30299"/>
                  <a:gd name="T21" fmla="*/ 502 h 11303"/>
                  <a:gd name="T22" fmla="*/ 500 w 30299"/>
                  <a:gd name="T23" fmla="*/ 2 h 11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299" h="11303">
                    <a:moveTo>
                      <a:pt x="500" y="2"/>
                    </a:moveTo>
                    <a:lnTo>
                      <a:pt x="5647" y="2"/>
                    </a:lnTo>
                    <a:cubicBezTo>
                      <a:pt x="5881" y="0"/>
                      <a:pt x="6022" y="193"/>
                      <a:pt x="6172" y="343"/>
                    </a:cubicBezTo>
                    <a:cubicBezTo>
                      <a:pt x="6390" y="560"/>
                      <a:pt x="6467" y="729"/>
                      <a:pt x="6814" y="702"/>
                    </a:cubicBezTo>
                    <a:lnTo>
                      <a:pt x="29799" y="702"/>
                    </a:lnTo>
                    <a:cubicBezTo>
                      <a:pt x="30074" y="702"/>
                      <a:pt x="30299" y="927"/>
                      <a:pt x="30299" y="1202"/>
                    </a:cubicBezTo>
                    <a:lnTo>
                      <a:pt x="30299" y="10803"/>
                    </a:lnTo>
                    <a:cubicBezTo>
                      <a:pt x="30299" y="11078"/>
                      <a:pt x="30074" y="11303"/>
                      <a:pt x="29799" y="11303"/>
                    </a:cubicBezTo>
                    <a:lnTo>
                      <a:pt x="500" y="11303"/>
                    </a:lnTo>
                    <a:cubicBezTo>
                      <a:pt x="225" y="11303"/>
                      <a:pt x="0" y="11078"/>
                      <a:pt x="0" y="10803"/>
                    </a:cubicBezTo>
                    <a:lnTo>
                      <a:pt x="0" y="502"/>
                    </a:lnTo>
                    <a:cubicBezTo>
                      <a:pt x="0" y="227"/>
                      <a:pt x="225" y="2"/>
                      <a:pt x="500" y="2"/>
                    </a:cubicBezTo>
                    <a:close/>
                  </a:path>
                </a:pathLst>
              </a:custGeom>
              <a:solidFill>
                <a:srgbClr val="00B0F0">
                  <a:alpha val="14902"/>
                </a:srgbClr>
              </a:solidFill>
              <a:ln w="19050" cap="flat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B0830180-78C2-F2E8-E3F3-BA563586D3BC}"/>
                  </a:ext>
                </a:extLst>
              </p:cNvPr>
              <p:cNvGrpSpPr/>
              <p:nvPr/>
            </p:nvGrpSpPr>
            <p:grpSpPr>
              <a:xfrm>
                <a:off x="3333750" y="1771650"/>
                <a:ext cx="7522210" cy="95250"/>
                <a:chOff x="3333750" y="1771650"/>
                <a:chExt cx="7522210" cy="95250"/>
              </a:xfrm>
            </p:grpSpPr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0821FC22-E5D3-474D-260E-DB90AFE8298D}"/>
                    </a:ext>
                  </a:extLst>
                </p:cNvPr>
                <p:cNvSpPr/>
                <p:nvPr/>
              </p:nvSpPr>
              <p:spPr>
                <a:xfrm>
                  <a:off x="333375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A59DBF90-A186-6C92-033A-ACC35C81A43B}"/>
                    </a:ext>
                  </a:extLst>
                </p:cNvPr>
                <p:cNvSpPr/>
                <p:nvPr/>
              </p:nvSpPr>
              <p:spPr>
                <a:xfrm>
                  <a:off x="1076071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794C3324-9C37-BBC3-3BF0-CF30635CC882}"/>
                    </a:ext>
                  </a:extLst>
                </p:cNvPr>
                <p:cNvCxnSpPr/>
                <p:nvPr/>
              </p:nvCxnSpPr>
              <p:spPr>
                <a:xfrm>
                  <a:off x="3502025" y="1819275"/>
                  <a:ext cx="718566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1722C1CF-0759-7E7D-9E57-03A260BC456C}"/>
                  </a:ext>
                </a:extLst>
              </p:cNvPr>
              <p:cNvGrpSpPr/>
              <p:nvPr/>
            </p:nvGrpSpPr>
            <p:grpSpPr>
              <a:xfrm>
                <a:off x="1125415" y="5542691"/>
                <a:ext cx="7952081" cy="95250"/>
                <a:chOff x="1125415" y="5542691"/>
                <a:chExt cx="7952081" cy="95250"/>
              </a:xfrm>
            </p:grpSpPr>
            <p:sp>
              <p:nvSpPr>
                <p:cNvPr id="33" name="矩形 32">
                  <a:extLst>
                    <a:ext uri="{FF2B5EF4-FFF2-40B4-BE49-F238E27FC236}">
                      <a16:creationId xmlns:a16="http://schemas.microsoft.com/office/drawing/2014/main" id="{C69551D2-BE03-736F-89FB-0778E8169F3D}"/>
                    </a:ext>
                  </a:extLst>
                </p:cNvPr>
                <p:cNvSpPr/>
                <p:nvPr/>
              </p:nvSpPr>
              <p:spPr>
                <a:xfrm>
                  <a:off x="1125415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15586BE2-BF42-084A-87CB-09EAF3A5FE0D}"/>
                    </a:ext>
                  </a:extLst>
                </p:cNvPr>
                <p:cNvSpPr/>
                <p:nvPr/>
              </p:nvSpPr>
              <p:spPr>
                <a:xfrm>
                  <a:off x="8982246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C6A79BBD-6A7C-3C87-70C9-BD730DDFBD8E}"/>
                    </a:ext>
                  </a:extLst>
                </p:cNvPr>
                <p:cNvCxnSpPr/>
                <p:nvPr/>
              </p:nvCxnSpPr>
              <p:spPr>
                <a:xfrm>
                  <a:off x="1332511" y="5590316"/>
                  <a:ext cx="753789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D873239-AAAE-501A-D63E-2A163897430C}"/>
                </a:ext>
              </a:extLst>
            </p:cNvPr>
            <p:cNvSpPr txBox="1"/>
            <p:nvPr/>
          </p:nvSpPr>
          <p:spPr>
            <a:xfrm>
              <a:off x="1790746" y="503968"/>
              <a:ext cx="29122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报文解析器</a:t>
              </a: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7234F6D-DEB5-00C9-578A-F30D236C00A0}"/>
                </a:ext>
              </a:extLst>
            </p:cNvPr>
            <p:cNvGrpSpPr/>
            <p:nvPr/>
          </p:nvGrpSpPr>
          <p:grpSpPr>
            <a:xfrm>
              <a:off x="802056" y="286657"/>
              <a:ext cx="874463" cy="874463"/>
              <a:chOff x="4186409" y="1519409"/>
              <a:chExt cx="3819181" cy="3819181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46924426-0100-C1A8-D603-77F0F6867D9F}"/>
                  </a:ext>
                </a:extLst>
              </p:cNvPr>
              <p:cNvGrpSpPr/>
              <p:nvPr/>
            </p:nvGrpSpPr>
            <p:grpSpPr>
              <a:xfrm>
                <a:off x="4186409" y="1519409"/>
                <a:ext cx="3819181" cy="3819181"/>
                <a:chOff x="4443470" y="2343051"/>
                <a:chExt cx="3305061" cy="3305061"/>
              </a:xfrm>
            </p:grpSpPr>
            <p:sp>
              <p:nvSpPr>
                <p:cNvPr id="27" name="椭圆 26">
                  <a:extLst>
                    <a:ext uri="{FF2B5EF4-FFF2-40B4-BE49-F238E27FC236}">
                      <a16:creationId xmlns:a16="http://schemas.microsoft.com/office/drawing/2014/main" id="{660D33D6-B532-F077-907D-1EC66B49E19C}"/>
                    </a:ext>
                  </a:extLst>
                </p:cNvPr>
                <p:cNvSpPr/>
                <p:nvPr/>
              </p:nvSpPr>
              <p:spPr>
                <a:xfrm>
                  <a:off x="4443470" y="2343051"/>
                  <a:ext cx="3305061" cy="3305061"/>
                </a:xfrm>
                <a:prstGeom prst="ellipse">
                  <a:avLst/>
                </a:prstGeom>
                <a:noFill/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椭圆 27">
                  <a:extLst>
                    <a:ext uri="{FF2B5EF4-FFF2-40B4-BE49-F238E27FC236}">
                      <a16:creationId xmlns:a16="http://schemas.microsoft.com/office/drawing/2014/main" id="{CCD68F8C-62C5-C3DD-5926-54B0BF14F672}"/>
                    </a:ext>
                  </a:extLst>
                </p:cNvPr>
                <p:cNvSpPr/>
                <p:nvPr/>
              </p:nvSpPr>
              <p:spPr>
                <a:xfrm>
                  <a:off x="4977788" y="2877369"/>
                  <a:ext cx="2236424" cy="2236424"/>
                </a:xfrm>
                <a:prstGeom prst="ellipse">
                  <a:avLst/>
                </a:prstGeom>
                <a:noFill/>
                <a:ln w="7620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BF29C986-6909-88FE-8333-B99DD04F5C2D}"/>
                    </a:ext>
                  </a:extLst>
                </p:cNvPr>
                <p:cNvSpPr/>
                <p:nvPr/>
              </p:nvSpPr>
              <p:spPr>
                <a:xfrm rot="18900000">
                  <a:off x="4914291" y="2851151"/>
                  <a:ext cx="493522" cy="425450"/>
                </a:xfrm>
                <a:prstGeom prst="triangl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1DC692FF-34F2-715F-D600-43A0984C2613}"/>
                  </a:ext>
                </a:extLst>
              </p:cNvPr>
              <p:cNvGrpSpPr/>
              <p:nvPr/>
            </p:nvGrpSpPr>
            <p:grpSpPr>
              <a:xfrm>
                <a:off x="4914617" y="2247617"/>
                <a:ext cx="2362765" cy="2362764"/>
                <a:chOff x="5156200" y="3067050"/>
                <a:chExt cx="2044701" cy="2044700"/>
              </a:xfrm>
            </p:grpSpPr>
            <p:sp>
              <p:nvSpPr>
                <p:cNvPr id="25" name="空心弧 24">
                  <a:extLst>
                    <a:ext uri="{FF2B5EF4-FFF2-40B4-BE49-F238E27FC236}">
                      <a16:creationId xmlns:a16="http://schemas.microsoft.com/office/drawing/2014/main" id="{AC51B86E-CA80-3384-E138-E12366A6BDB1}"/>
                    </a:ext>
                  </a:extLst>
                </p:cNvPr>
                <p:cNvSpPr/>
                <p:nvPr/>
              </p:nvSpPr>
              <p:spPr>
                <a:xfrm>
                  <a:off x="5156200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空心弧 25">
                  <a:extLst>
                    <a:ext uri="{FF2B5EF4-FFF2-40B4-BE49-F238E27FC236}">
                      <a16:creationId xmlns:a16="http://schemas.microsoft.com/office/drawing/2014/main" id="{86A8061B-D5ED-E8C6-D216-A2B440E7867D}"/>
                    </a:ext>
                  </a:extLst>
                </p:cNvPr>
                <p:cNvSpPr/>
                <p:nvPr/>
              </p:nvSpPr>
              <p:spPr>
                <a:xfrm rot="10800000">
                  <a:off x="5156201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6BB57F8-677E-EB5A-B535-BC9E4FA1FB03}"/>
                </a:ext>
              </a:extLst>
            </p:cNvPr>
            <p:cNvSpPr txBox="1"/>
            <p:nvPr/>
          </p:nvSpPr>
          <p:spPr>
            <a:xfrm>
              <a:off x="991916" y="386147"/>
              <a:ext cx="6753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cs typeface="+mn-ea"/>
                  <a:sym typeface="+mn-lt"/>
                </a:rPr>
                <a:t>01</a:t>
              </a:r>
              <a:endPara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  <a:sym typeface="+mn-lt"/>
              </a:endParaRP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1147F3A1-5A52-8D48-5B9A-E281F3DFDC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539" y="1006798"/>
            <a:ext cx="10789545" cy="5129235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6A7F1E6C-7D2A-CBED-568F-268C3BAEC7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02817" y="1318966"/>
            <a:ext cx="6226080" cy="4587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7466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F2C6C1D-EA59-EA4E-3EF3-E0313E83D843}"/>
              </a:ext>
            </a:extLst>
          </p:cNvPr>
          <p:cNvGrpSpPr/>
          <p:nvPr/>
        </p:nvGrpSpPr>
        <p:grpSpPr>
          <a:xfrm>
            <a:off x="1071627" y="1228880"/>
            <a:ext cx="9870831" cy="4815571"/>
            <a:chOff x="1125415" y="1726423"/>
            <a:chExt cx="9870831" cy="391151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2FC46DF2-A83A-0ED1-D41F-660E2E51AD7F}"/>
                </a:ext>
              </a:extLst>
            </p:cNvPr>
            <p:cNvSpPr/>
            <p:nvPr/>
          </p:nvSpPr>
          <p:spPr bwMode="auto">
            <a:xfrm>
              <a:off x="1125415" y="1726423"/>
              <a:ext cx="9870831" cy="3683981"/>
            </a:xfrm>
            <a:custGeom>
              <a:avLst/>
              <a:gdLst>
                <a:gd name="T0" fmla="*/ 500 w 30299"/>
                <a:gd name="T1" fmla="*/ 2 h 11303"/>
                <a:gd name="T2" fmla="*/ 5647 w 30299"/>
                <a:gd name="T3" fmla="*/ 2 h 11303"/>
                <a:gd name="T4" fmla="*/ 6172 w 30299"/>
                <a:gd name="T5" fmla="*/ 343 h 11303"/>
                <a:gd name="T6" fmla="*/ 6814 w 30299"/>
                <a:gd name="T7" fmla="*/ 702 h 11303"/>
                <a:gd name="T8" fmla="*/ 29799 w 30299"/>
                <a:gd name="T9" fmla="*/ 702 h 11303"/>
                <a:gd name="T10" fmla="*/ 30299 w 30299"/>
                <a:gd name="T11" fmla="*/ 1202 h 11303"/>
                <a:gd name="T12" fmla="*/ 30299 w 30299"/>
                <a:gd name="T13" fmla="*/ 10803 h 11303"/>
                <a:gd name="T14" fmla="*/ 29799 w 30299"/>
                <a:gd name="T15" fmla="*/ 11303 h 11303"/>
                <a:gd name="T16" fmla="*/ 500 w 30299"/>
                <a:gd name="T17" fmla="*/ 11303 h 11303"/>
                <a:gd name="T18" fmla="*/ 0 w 30299"/>
                <a:gd name="T19" fmla="*/ 10803 h 11303"/>
                <a:gd name="T20" fmla="*/ 0 w 30299"/>
                <a:gd name="T21" fmla="*/ 502 h 11303"/>
                <a:gd name="T22" fmla="*/ 500 w 30299"/>
                <a:gd name="T23" fmla="*/ 2 h 1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99" h="11303">
                  <a:moveTo>
                    <a:pt x="500" y="2"/>
                  </a:moveTo>
                  <a:lnTo>
                    <a:pt x="5647" y="2"/>
                  </a:lnTo>
                  <a:cubicBezTo>
                    <a:pt x="5881" y="0"/>
                    <a:pt x="6022" y="193"/>
                    <a:pt x="6172" y="343"/>
                  </a:cubicBezTo>
                  <a:cubicBezTo>
                    <a:pt x="6390" y="560"/>
                    <a:pt x="6467" y="729"/>
                    <a:pt x="6814" y="702"/>
                  </a:cubicBezTo>
                  <a:lnTo>
                    <a:pt x="29799" y="702"/>
                  </a:lnTo>
                  <a:cubicBezTo>
                    <a:pt x="30074" y="702"/>
                    <a:pt x="30299" y="927"/>
                    <a:pt x="30299" y="1202"/>
                  </a:cubicBezTo>
                  <a:lnTo>
                    <a:pt x="30299" y="10803"/>
                  </a:lnTo>
                  <a:cubicBezTo>
                    <a:pt x="30299" y="11078"/>
                    <a:pt x="30074" y="11303"/>
                    <a:pt x="29799" y="11303"/>
                  </a:cubicBezTo>
                  <a:lnTo>
                    <a:pt x="500" y="11303"/>
                  </a:lnTo>
                  <a:cubicBezTo>
                    <a:pt x="225" y="11303"/>
                    <a:pt x="0" y="11078"/>
                    <a:pt x="0" y="10803"/>
                  </a:cubicBezTo>
                  <a:lnTo>
                    <a:pt x="0" y="502"/>
                  </a:lnTo>
                  <a:cubicBezTo>
                    <a:pt x="0" y="227"/>
                    <a:pt x="225" y="2"/>
                    <a:pt x="500" y="2"/>
                  </a:cubicBezTo>
                  <a:close/>
                </a:path>
              </a:pathLst>
            </a:custGeom>
            <a:solidFill>
              <a:srgbClr val="00B0F0">
                <a:alpha val="14902"/>
              </a:srgbClr>
            </a:solidFill>
            <a:ln w="19050" cap="flat">
              <a:solidFill>
                <a:srgbClr val="00B0F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9CB5463-BC34-59AF-E592-521B3F40E292}"/>
                </a:ext>
              </a:extLst>
            </p:cNvPr>
            <p:cNvGrpSpPr/>
            <p:nvPr/>
          </p:nvGrpSpPr>
          <p:grpSpPr>
            <a:xfrm>
              <a:off x="3333750" y="1771650"/>
              <a:ext cx="7522210" cy="95250"/>
              <a:chOff x="3333750" y="1771650"/>
              <a:chExt cx="7522210" cy="95250"/>
            </a:xfrm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96A54A6C-A98B-32D2-8786-7909DFA97131}"/>
                  </a:ext>
                </a:extLst>
              </p:cNvPr>
              <p:cNvSpPr/>
              <p:nvPr/>
            </p:nvSpPr>
            <p:spPr>
              <a:xfrm>
                <a:off x="333375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4323E816-4501-8731-1D42-E9F089F98C13}"/>
                  </a:ext>
                </a:extLst>
              </p:cNvPr>
              <p:cNvSpPr/>
              <p:nvPr/>
            </p:nvSpPr>
            <p:spPr>
              <a:xfrm>
                <a:off x="1076071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B01B7C91-2C80-06CD-261F-F5EC5E993F1D}"/>
                  </a:ext>
                </a:extLst>
              </p:cNvPr>
              <p:cNvCxnSpPr/>
              <p:nvPr/>
            </p:nvCxnSpPr>
            <p:spPr>
              <a:xfrm>
                <a:off x="3502025" y="1819275"/>
                <a:ext cx="718566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327D6FC-7FF0-524B-008D-23E27648F3C7}"/>
                </a:ext>
              </a:extLst>
            </p:cNvPr>
            <p:cNvGrpSpPr/>
            <p:nvPr/>
          </p:nvGrpSpPr>
          <p:grpSpPr>
            <a:xfrm>
              <a:off x="1125415" y="5542691"/>
              <a:ext cx="7952081" cy="95250"/>
              <a:chOff x="1125415" y="5542691"/>
              <a:chExt cx="7952081" cy="95250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FC109C18-2E88-6CAA-6289-47027A1D2694}"/>
                  </a:ext>
                </a:extLst>
              </p:cNvPr>
              <p:cNvSpPr/>
              <p:nvPr/>
            </p:nvSpPr>
            <p:spPr>
              <a:xfrm>
                <a:off x="1125415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37458A48-415B-9D20-4127-5E8D987A769C}"/>
                  </a:ext>
                </a:extLst>
              </p:cNvPr>
              <p:cNvSpPr/>
              <p:nvPr/>
            </p:nvSpPr>
            <p:spPr>
              <a:xfrm>
                <a:off x="8982246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96879F75-BA5B-578D-58C3-F3A8446AD406}"/>
                  </a:ext>
                </a:extLst>
              </p:cNvPr>
              <p:cNvCxnSpPr/>
              <p:nvPr/>
            </p:nvCxnSpPr>
            <p:spPr>
              <a:xfrm>
                <a:off x="1332511" y="5590316"/>
                <a:ext cx="753789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Title 20">
            <a:extLst>
              <a:ext uri="{FF2B5EF4-FFF2-40B4-BE49-F238E27FC236}">
                <a16:creationId xmlns:a16="http://schemas.microsoft.com/office/drawing/2014/main" id="{09F23473-623B-0BCB-705B-85E7A23F96B4}"/>
              </a:ext>
            </a:extLst>
          </p:cNvPr>
          <p:cNvSpPr txBox="1">
            <a:spLocks/>
          </p:cNvSpPr>
          <p:nvPr/>
        </p:nvSpPr>
        <p:spPr>
          <a:xfrm>
            <a:off x="1249542" y="1516138"/>
            <a:ext cx="9467636" cy="378802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根据 </a:t>
            </a:r>
            <a:r>
              <a:rPr lang="en-US" altLang="zh-CN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WireShark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抓包会清晰很多。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中间玩了两天，回来发现有若干细节要考虑。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Query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和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Response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包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Header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不一样。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dig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查询的时候会有一个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Additional Records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用来传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Cookie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，包格式也和其他记录不一样。发现是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Type OPT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，没有要求，遂没有实现。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解析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Domain Name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的时候要考虑指针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(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用两个字节表示，以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11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开头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)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，指针是相对于整个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UDP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包而言，所以前面解析完的数据也不能丢掉。还有域名在包里的表示方式，点并不是直接用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ASCII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码，后来发现文档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3.1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 中提到，点的位置被后接名字的长度替代。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AA57DF8-4D78-D24B-B5E5-DA3DA90BE16E}"/>
              </a:ext>
            </a:extLst>
          </p:cNvPr>
          <p:cNvGrpSpPr/>
          <p:nvPr/>
        </p:nvGrpSpPr>
        <p:grpSpPr>
          <a:xfrm>
            <a:off x="623971" y="286657"/>
            <a:ext cx="4079074" cy="874463"/>
            <a:chOff x="623971" y="286657"/>
            <a:chExt cx="4079074" cy="87446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9FA96487-3E6C-DBD5-6462-A9F4C6766F04}"/>
                </a:ext>
              </a:extLst>
            </p:cNvPr>
            <p:cNvGrpSpPr/>
            <p:nvPr/>
          </p:nvGrpSpPr>
          <p:grpSpPr>
            <a:xfrm>
              <a:off x="623971" y="458061"/>
              <a:ext cx="3948030" cy="564493"/>
              <a:chOff x="1125415" y="1726423"/>
              <a:chExt cx="9870831" cy="3911518"/>
            </a:xfrm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2CD321D5-FBB6-08B2-2329-1621E575B829}"/>
                  </a:ext>
                </a:extLst>
              </p:cNvPr>
              <p:cNvSpPr/>
              <p:nvPr/>
            </p:nvSpPr>
            <p:spPr bwMode="auto">
              <a:xfrm>
                <a:off x="1125415" y="1726423"/>
                <a:ext cx="9870831" cy="3683981"/>
              </a:xfrm>
              <a:custGeom>
                <a:avLst/>
                <a:gdLst>
                  <a:gd name="T0" fmla="*/ 500 w 30299"/>
                  <a:gd name="T1" fmla="*/ 2 h 11303"/>
                  <a:gd name="T2" fmla="*/ 5647 w 30299"/>
                  <a:gd name="T3" fmla="*/ 2 h 11303"/>
                  <a:gd name="T4" fmla="*/ 6172 w 30299"/>
                  <a:gd name="T5" fmla="*/ 343 h 11303"/>
                  <a:gd name="T6" fmla="*/ 6814 w 30299"/>
                  <a:gd name="T7" fmla="*/ 702 h 11303"/>
                  <a:gd name="T8" fmla="*/ 29799 w 30299"/>
                  <a:gd name="T9" fmla="*/ 702 h 11303"/>
                  <a:gd name="T10" fmla="*/ 30299 w 30299"/>
                  <a:gd name="T11" fmla="*/ 1202 h 11303"/>
                  <a:gd name="T12" fmla="*/ 30299 w 30299"/>
                  <a:gd name="T13" fmla="*/ 10803 h 11303"/>
                  <a:gd name="T14" fmla="*/ 29799 w 30299"/>
                  <a:gd name="T15" fmla="*/ 11303 h 11303"/>
                  <a:gd name="T16" fmla="*/ 500 w 30299"/>
                  <a:gd name="T17" fmla="*/ 11303 h 11303"/>
                  <a:gd name="T18" fmla="*/ 0 w 30299"/>
                  <a:gd name="T19" fmla="*/ 10803 h 11303"/>
                  <a:gd name="T20" fmla="*/ 0 w 30299"/>
                  <a:gd name="T21" fmla="*/ 502 h 11303"/>
                  <a:gd name="T22" fmla="*/ 500 w 30299"/>
                  <a:gd name="T23" fmla="*/ 2 h 11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299" h="11303">
                    <a:moveTo>
                      <a:pt x="500" y="2"/>
                    </a:moveTo>
                    <a:lnTo>
                      <a:pt x="5647" y="2"/>
                    </a:lnTo>
                    <a:cubicBezTo>
                      <a:pt x="5881" y="0"/>
                      <a:pt x="6022" y="193"/>
                      <a:pt x="6172" y="343"/>
                    </a:cubicBezTo>
                    <a:cubicBezTo>
                      <a:pt x="6390" y="560"/>
                      <a:pt x="6467" y="729"/>
                      <a:pt x="6814" y="702"/>
                    </a:cubicBezTo>
                    <a:lnTo>
                      <a:pt x="29799" y="702"/>
                    </a:lnTo>
                    <a:cubicBezTo>
                      <a:pt x="30074" y="702"/>
                      <a:pt x="30299" y="927"/>
                      <a:pt x="30299" y="1202"/>
                    </a:cubicBezTo>
                    <a:lnTo>
                      <a:pt x="30299" y="10803"/>
                    </a:lnTo>
                    <a:cubicBezTo>
                      <a:pt x="30299" y="11078"/>
                      <a:pt x="30074" y="11303"/>
                      <a:pt x="29799" y="11303"/>
                    </a:cubicBezTo>
                    <a:lnTo>
                      <a:pt x="500" y="11303"/>
                    </a:lnTo>
                    <a:cubicBezTo>
                      <a:pt x="225" y="11303"/>
                      <a:pt x="0" y="11078"/>
                      <a:pt x="0" y="10803"/>
                    </a:cubicBezTo>
                    <a:lnTo>
                      <a:pt x="0" y="502"/>
                    </a:lnTo>
                    <a:cubicBezTo>
                      <a:pt x="0" y="227"/>
                      <a:pt x="225" y="2"/>
                      <a:pt x="500" y="2"/>
                    </a:cubicBezTo>
                    <a:close/>
                  </a:path>
                </a:pathLst>
              </a:custGeom>
              <a:solidFill>
                <a:srgbClr val="00B0F0">
                  <a:alpha val="14902"/>
                </a:srgbClr>
              </a:solidFill>
              <a:ln w="19050" cap="flat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B0830180-78C2-F2E8-E3F3-BA563586D3BC}"/>
                  </a:ext>
                </a:extLst>
              </p:cNvPr>
              <p:cNvGrpSpPr/>
              <p:nvPr/>
            </p:nvGrpSpPr>
            <p:grpSpPr>
              <a:xfrm>
                <a:off x="3333750" y="1771650"/>
                <a:ext cx="7522210" cy="95250"/>
                <a:chOff x="3333750" y="1771650"/>
                <a:chExt cx="7522210" cy="95250"/>
              </a:xfrm>
            </p:grpSpPr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0821FC22-E5D3-474D-260E-DB90AFE8298D}"/>
                    </a:ext>
                  </a:extLst>
                </p:cNvPr>
                <p:cNvSpPr/>
                <p:nvPr/>
              </p:nvSpPr>
              <p:spPr>
                <a:xfrm>
                  <a:off x="333375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A59DBF90-A186-6C92-033A-ACC35C81A43B}"/>
                    </a:ext>
                  </a:extLst>
                </p:cNvPr>
                <p:cNvSpPr/>
                <p:nvPr/>
              </p:nvSpPr>
              <p:spPr>
                <a:xfrm>
                  <a:off x="1076071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794C3324-9C37-BBC3-3BF0-CF30635CC882}"/>
                    </a:ext>
                  </a:extLst>
                </p:cNvPr>
                <p:cNvCxnSpPr/>
                <p:nvPr/>
              </p:nvCxnSpPr>
              <p:spPr>
                <a:xfrm>
                  <a:off x="3502025" y="1819275"/>
                  <a:ext cx="718566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1722C1CF-0759-7E7D-9E57-03A260BC456C}"/>
                  </a:ext>
                </a:extLst>
              </p:cNvPr>
              <p:cNvGrpSpPr/>
              <p:nvPr/>
            </p:nvGrpSpPr>
            <p:grpSpPr>
              <a:xfrm>
                <a:off x="1125415" y="5542691"/>
                <a:ext cx="7952081" cy="95250"/>
                <a:chOff x="1125415" y="5542691"/>
                <a:chExt cx="7952081" cy="95250"/>
              </a:xfrm>
            </p:grpSpPr>
            <p:sp>
              <p:nvSpPr>
                <p:cNvPr id="33" name="矩形 32">
                  <a:extLst>
                    <a:ext uri="{FF2B5EF4-FFF2-40B4-BE49-F238E27FC236}">
                      <a16:creationId xmlns:a16="http://schemas.microsoft.com/office/drawing/2014/main" id="{C69551D2-BE03-736F-89FB-0778E8169F3D}"/>
                    </a:ext>
                  </a:extLst>
                </p:cNvPr>
                <p:cNvSpPr/>
                <p:nvPr/>
              </p:nvSpPr>
              <p:spPr>
                <a:xfrm>
                  <a:off x="1125415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15586BE2-BF42-084A-87CB-09EAF3A5FE0D}"/>
                    </a:ext>
                  </a:extLst>
                </p:cNvPr>
                <p:cNvSpPr/>
                <p:nvPr/>
              </p:nvSpPr>
              <p:spPr>
                <a:xfrm>
                  <a:off x="8982246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C6A79BBD-6A7C-3C87-70C9-BD730DDFBD8E}"/>
                    </a:ext>
                  </a:extLst>
                </p:cNvPr>
                <p:cNvCxnSpPr/>
                <p:nvPr/>
              </p:nvCxnSpPr>
              <p:spPr>
                <a:xfrm>
                  <a:off x="1332511" y="5590316"/>
                  <a:ext cx="753789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D873239-AAAE-501A-D63E-2A163897430C}"/>
                </a:ext>
              </a:extLst>
            </p:cNvPr>
            <p:cNvSpPr txBox="1"/>
            <p:nvPr/>
          </p:nvSpPr>
          <p:spPr>
            <a:xfrm>
              <a:off x="1790746" y="503968"/>
              <a:ext cx="29122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报文解析器</a:t>
              </a: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7234F6D-DEB5-00C9-578A-F30D236C00A0}"/>
                </a:ext>
              </a:extLst>
            </p:cNvPr>
            <p:cNvGrpSpPr/>
            <p:nvPr/>
          </p:nvGrpSpPr>
          <p:grpSpPr>
            <a:xfrm>
              <a:off x="802056" y="286657"/>
              <a:ext cx="874463" cy="874463"/>
              <a:chOff x="4186409" y="1519409"/>
              <a:chExt cx="3819181" cy="3819181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46924426-0100-C1A8-D603-77F0F6867D9F}"/>
                  </a:ext>
                </a:extLst>
              </p:cNvPr>
              <p:cNvGrpSpPr/>
              <p:nvPr/>
            </p:nvGrpSpPr>
            <p:grpSpPr>
              <a:xfrm>
                <a:off x="4186409" y="1519409"/>
                <a:ext cx="3819181" cy="3819181"/>
                <a:chOff x="4443470" y="2343051"/>
                <a:chExt cx="3305061" cy="3305061"/>
              </a:xfrm>
            </p:grpSpPr>
            <p:sp>
              <p:nvSpPr>
                <p:cNvPr id="27" name="椭圆 26">
                  <a:extLst>
                    <a:ext uri="{FF2B5EF4-FFF2-40B4-BE49-F238E27FC236}">
                      <a16:creationId xmlns:a16="http://schemas.microsoft.com/office/drawing/2014/main" id="{660D33D6-B532-F077-907D-1EC66B49E19C}"/>
                    </a:ext>
                  </a:extLst>
                </p:cNvPr>
                <p:cNvSpPr/>
                <p:nvPr/>
              </p:nvSpPr>
              <p:spPr>
                <a:xfrm>
                  <a:off x="4443470" y="2343051"/>
                  <a:ext cx="3305061" cy="3305061"/>
                </a:xfrm>
                <a:prstGeom prst="ellipse">
                  <a:avLst/>
                </a:prstGeom>
                <a:noFill/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椭圆 27">
                  <a:extLst>
                    <a:ext uri="{FF2B5EF4-FFF2-40B4-BE49-F238E27FC236}">
                      <a16:creationId xmlns:a16="http://schemas.microsoft.com/office/drawing/2014/main" id="{CCD68F8C-62C5-C3DD-5926-54B0BF14F672}"/>
                    </a:ext>
                  </a:extLst>
                </p:cNvPr>
                <p:cNvSpPr/>
                <p:nvPr/>
              </p:nvSpPr>
              <p:spPr>
                <a:xfrm>
                  <a:off x="4977788" y="2877369"/>
                  <a:ext cx="2236424" cy="2236424"/>
                </a:xfrm>
                <a:prstGeom prst="ellipse">
                  <a:avLst/>
                </a:prstGeom>
                <a:noFill/>
                <a:ln w="7620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BF29C986-6909-88FE-8333-B99DD04F5C2D}"/>
                    </a:ext>
                  </a:extLst>
                </p:cNvPr>
                <p:cNvSpPr/>
                <p:nvPr/>
              </p:nvSpPr>
              <p:spPr>
                <a:xfrm rot="18900000">
                  <a:off x="4914291" y="2851151"/>
                  <a:ext cx="493522" cy="425450"/>
                </a:xfrm>
                <a:prstGeom prst="triangl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1DC692FF-34F2-715F-D600-43A0984C2613}"/>
                  </a:ext>
                </a:extLst>
              </p:cNvPr>
              <p:cNvGrpSpPr/>
              <p:nvPr/>
            </p:nvGrpSpPr>
            <p:grpSpPr>
              <a:xfrm>
                <a:off x="4914617" y="2247617"/>
                <a:ext cx="2362765" cy="2362764"/>
                <a:chOff x="5156200" y="3067050"/>
                <a:chExt cx="2044701" cy="2044700"/>
              </a:xfrm>
            </p:grpSpPr>
            <p:sp>
              <p:nvSpPr>
                <p:cNvPr id="25" name="空心弧 24">
                  <a:extLst>
                    <a:ext uri="{FF2B5EF4-FFF2-40B4-BE49-F238E27FC236}">
                      <a16:creationId xmlns:a16="http://schemas.microsoft.com/office/drawing/2014/main" id="{AC51B86E-CA80-3384-E138-E12366A6BDB1}"/>
                    </a:ext>
                  </a:extLst>
                </p:cNvPr>
                <p:cNvSpPr/>
                <p:nvPr/>
              </p:nvSpPr>
              <p:spPr>
                <a:xfrm>
                  <a:off x="5156200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空心弧 25">
                  <a:extLst>
                    <a:ext uri="{FF2B5EF4-FFF2-40B4-BE49-F238E27FC236}">
                      <a16:creationId xmlns:a16="http://schemas.microsoft.com/office/drawing/2014/main" id="{86A8061B-D5ED-E8C6-D216-A2B440E7867D}"/>
                    </a:ext>
                  </a:extLst>
                </p:cNvPr>
                <p:cNvSpPr/>
                <p:nvPr/>
              </p:nvSpPr>
              <p:spPr>
                <a:xfrm rot="10800000">
                  <a:off x="5156201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6BB57F8-677E-EB5A-B535-BC9E4FA1FB03}"/>
                </a:ext>
              </a:extLst>
            </p:cNvPr>
            <p:cNvSpPr txBox="1"/>
            <p:nvPr/>
          </p:nvSpPr>
          <p:spPr>
            <a:xfrm>
              <a:off x="991916" y="386147"/>
              <a:ext cx="6753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cs typeface="+mn-ea"/>
                  <a:sym typeface="+mn-lt"/>
                </a:rPr>
                <a:t>01</a:t>
              </a:r>
              <a:endPara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  <a:sym typeface="+mn-lt"/>
              </a:endParaRPr>
            </a:p>
          </p:txBody>
        </p:sp>
      </p:grpSp>
      <p:pic>
        <p:nvPicPr>
          <p:cNvPr id="42" name="图片 41">
            <a:extLst>
              <a:ext uri="{FF2B5EF4-FFF2-40B4-BE49-F238E27FC236}">
                <a16:creationId xmlns:a16="http://schemas.microsoft.com/office/drawing/2014/main" id="{D93B48A9-21FC-74A5-D7AA-EE149E0526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65566" y="898941"/>
            <a:ext cx="5174428" cy="2530059"/>
          </a:xfrm>
          <a:prstGeom prst="rect">
            <a:avLst/>
          </a:prstGeom>
        </p:spPr>
      </p:pic>
      <p:pic>
        <p:nvPicPr>
          <p:cNvPr id="44" name="图片 43">
            <a:extLst>
              <a:ext uri="{FF2B5EF4-FFF2-40B4-BE49-F238E27FC236}">
                <a16:creationId xmlns:a16="http://schemas.microsoft.com/office/drawing/2014/main" id="{68B4C69B-39F7-F50B-BF5F-CD4C72A273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5210" y="3454964"/>
            <a:ext cx="8535140" cy="2758679"/>
          </a:xfrm>
          <a:prstGeom prst="rect">
            <a:avLst/>
          </a:prstGeom>
        </p:spPr>
      </p:pic>
      <p:pic>
        <p:nvPicPr>
          <p:cNvPr id="46" name="图片 45">
            <a:extLst>
              <a:ext uri="{FF2B5EF4-FFF2-40B4-BE49-F238E27FC236}">
                <a16:creationId xmlns:a16="http://schemas.microsoft.com/office/drawing/2014/main" id="{EFDFC406-2589-451D-C88B-7239861D42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36654" y="2084478"/>
            <a:ext cx="5753599" cy="3208298"/>
          </a:xfrm>
          <a:prstGeom prst="rect">
            <a:avLst/>
          </a:prstGeom>
        </p:spPr>
      </p:pic>
      <p:pic>
        <p:nvPicPr>
          <p:cNvPr id="48" name="图片 47">
            <a:extLst>
              <a:ext uri="{FF2B5EF4-FFF2-40B4-BE49-F238E27FC236}">
                <a16:creationId xmlns:a16="http://schemas.microsoft.com/office/drawing/2014/main" id="{5F87C5C5-FE76-E1CD-AC73-B039A77AACE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5093" y="396287"/>
            <a:ext cx="9281964" cy="3650296"/>
          </a:xfrm>
          <a:prstGeom prst="rect">
            <a:avLst/>
          </a:prstGeom>
        </p:spPr>
      </p:pic>
      <p:pic>
        <p:nvPicPr>
          <p:cNvPr id="40" name="图片 39">
            <a:extLst>
              <a:ext uri="{FF2B5EF4-FFF2-40B4-BE49-F238E27FC236}">
                <a16:creationId xmlns:a16="http://schemas.microsoft.com/office/drawing/2014/main" id="{7AF605AD-2B81-459E-0EA7-DD310EEF82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541845" y="3340822"/>
            <a:ext cx="5364945" cy="3292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337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9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2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2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48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F2C6C1D-EA59-EA4E-3EF3-E0313E83D843}"/>
              </a:ext>
            </a:extLst>
          </p:cNvPr>
          <p:cNvGrpSpPr/>
          <p:nvPr/>
        </p:nvGrpSpPr>
        <p:grpSpPr>
          <a:xfrm>
            <a:off x="1071627" y="1228880"/>
            <a:ext cx="9870831" cy="4815571"/>
            <a:chOff x="1125415" y="1726423"/>
            <a:chExt cx="9870831" cy="391151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2FC46DF2-A83A-0ED1-D41F-660E2E51AD7F}"/>
                </a:ext>
              </a:extLst>
            </p:cNvPr>
            <p:cNvSpPr/>
            <p:nvPr/>
          </p:nvSpPr>
          <p:spPr bwMode="auto">
            <a:xfrm>
              <a:off x="1125415" y="1726423"/>
              <a:ext cx="9870831" cy="3683981"/>
            </a:xfrm>
            <a:custGeom>
              <a:avLst/>
              <a:gdLst>
                <a:gd name="T0" fmla="*/ 500 w 30299"/>
                <a:gd name="T1" fmla="*/ 2 h 11303"/>
                <a:gd name="T2" fmla="*/ 5647 w 30299"/>
                <a:gd name="T3" fmla="*/ 2 h 11303"/>
                <a:gd name="T4" fmla="*/ 6172 w 30299"/>
                <a:gd name="T5" fmla="*/ 343 h 11303"/>
                <a:gd name="T6" fmla="*/ 6814 w 30299"/>
                <a:gd name="T7" fmla="*/ 702 h 11303"/>
                <a:gd name="T8" fmla="*/ 29799 w 30299"/>
                <a:gd name="T9" fmla="*/ 702 h 11303"/>
                <a:gd name="T10" fmla="*/ 30299 w 30299"/>
                <a:gd name="T11" fmla="*/ 1202 h 11303"/>
                <a:gd name="T12" fmla="*/ 30299 w 30299"/>
                <a:gd name="T13" fmla="*/ 10803 h 11303"/>
                <a:gd name="T14" fmla="*/ 29799 w 30299"/>
                <a:gd name="T15" fmla="*/ 11303 h 11303"/>
                <a:gd name="T16" fmla="*/ 500 w 30299"/>
                <a:gd name="T17" fmla="*/ 11303 h 11303"/>
                <a:gd name="T18" fmla="*/ 0 w 30299"/>
                <a:gd name="T19" fmla="*/ 10803 h 11303"/>
                <a:gd name="T20" fmla="*/ 0 w 30299"/>
                <a:gd name="T21" fmla="*/ 502 h 11303"/>
                <a:gd name="T22" fmla="*/ 500 w 30299"/>
                <a:gd name="T23" fmla="*/ 2 h 1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99" h="11303">
                  <a:moveTo>
                    <a:pt x="500" y="2"/>
                  </a:moveTo>
                  <a:lnTo>
                    <a:pt x="5647" y="2"/>
                  </a:lnTo>
                  <a:cubicBezTo>
                    <a:pt x="5881" y="0"/>
                    <a:pt x="6022" y="193"/>
                    <a:pt x="6172" y="343"/>
                  </a:cubicBezTo>
                  <a:cubicBezTo>
                    <a:pt x="6390" y="560"/>
                    <a:pt x="6467" y="729"/>
                    <a:pt x="6814" y="702"/>
                  </a:cubicBezTo>
                  <a:lnTo>
                    <a:pt x="29799" y="702"/>
                  </a:lnTo>
                  <a:cubicBezTo>
                    <a:pt x="30074" y="702"/>
                    <a:pt x="30299" y="927"/>
                    <a:pt x="30299" y="1202"/>
                  </a:cubicBezTo>
                  <a:lnTo>
                    <a:pt x="30299" y="10803"/>
                  </a:lnTo>
                  <a:cubicBezTo>
                    <a:pt x="30299" y="11078"/>
                    <a:pt x="30074" y="11303"/>
                    <a:pt x="29799" y="11303"/>
                  </a:cubicBezTo>
                  <a:lnTo>
                    <a:pt x="500" y="11303"/>
                  </a:lnTo>
                  <a:cubicBezTo>
                    <a:pt x="225" y="11303"/>
                    <a:pt x="0" y="11078"/>
                    <a:pt x="0" y="10803"/>
                  </a:cubicBezTo>
                  <a:lnTo>
                    <a:pt x="0" y="502"/>
                  </a:lnTo>
                  <a:cubicBezTo>
                    <a:pt x="0" y="227"/>
                    <a:pt x="225" y="2"/>
                    <a:pt x="500" y="2"/>
                  </a:cubicBezTo>
                  <a:close/>
                </a:path>
              </a:pathLst>
            </a:custGeom>
            <a:solidFill>
              <a:srgbClr val="00B0F0">
                <a:alpha val="14902"/>
              </a:srgbClr>
            </a:solidFill>
            <a:ln w="19050" cap="flat">
              <a:solidFill>
                <a:srgbClr val="00B0F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9CB5463-BC34-59AF-E592-521B3F40E292}"/>
                </a:ext>
              </a:extLst>
            </p:cNvPr>
            <p:cNvGrpSpPr/>
            <p:nvPr/>
          </p:nvGrpSpPr>
          <p:grpSpPr>
            <a:xfrm>
              <a:off x="3333750" y="1771650"/>
              <a:ext cx="7522210" cy="95250"/>
              <a:chOff x="3333750" y="1771650"/>
              <a:chExt cx="7522210" cy="95250"/>
            </a:xfrm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96A54A6C-A98B-32D2-8786-7909DFA97131}"/>
                  </a:ext>
                </a:extLst>
              </p:cNvPr>
              <p:cNvSpPr/>
              <p:nvPr/>
            </p:nvSpPr>
            <p:spPr>
              <a:xfrm>
                <a:off x="333375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4323E816-4501-8731-1D42-E9F089F98C13}"/>
                  </a:ext>
                </a:extLst>
              </p:cNvPr>
              <p:cNvSpPr/>
              <p:nvPr/>
            </p:nvSpPr>
            <p:spPr>
              <a:xfrm>
                <a:off x="1076071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B01B7C91-2C80-06CD-261F-F5EC5E993F1D}"/>
                  </a:ext>
                </a:extLst>
              </p:cNvPr>
              <p:cNvCxnSpPr/>
              <p:nvPr/>
            </p:nvCxnSpPr>
            <p:spPr>
              <a:xfrm>
                <a:off x="3502025" y="1819275"/>
                <a:ext cx="718566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327D6FC-7FF0-524B-008D-23E27648F3C7}"/>
                </a:ext>
              </a:extLst>
            </p:cNvPr>
            <p:cNvGrpSpPr/>
            <p:nvPr/>
          </p:nvGrpSpPr>
          <p:grpSpPr>
            <a:xfrm>
              <a:off x="1125415" y="5542691"/>
              <a:ext cx="7952081" cy="95250"/>
              <a:chOff x="1125415" y="5542691"/>
              <a:chExt cx="7952081" cy="95250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FC109C18-2E88-6CAA-6289-47027A1D2694}"/>
                  </a:ext>
                </a:extLst>
              </p:cNvPr>
              <p:cNvSpPr/>
              <p:nvPr/>
            </p:nvSpPr>
            <p:spPr>
              <a:xfrm>
                <a:off x="1125415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37458A48-415B-9D20-4127-5E8D987A769C}"/>
                  </a:ext>
                </a:extLst>
              </p:cNvPr>
              <p:cNvSpPr/>
              <p:nvPr/>
            </p:nvSpPr>
            <p:spPr>
              <a:xfrm>
                <a:off x="8982246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96879F75-BA5B-578D-58C3-F3A8446AD406}"/>
                  </a:ext>
                </a:extLst>
              </p:cNvPr>
              <p:cNvCxnSpPr/>
              <p:nvPr/>
            </p:nvCxnSpPr>
            <p:spPr>
              <a:xfrm>
                <a:off x="1332511" y="5590316"/>
                <a:ext cx="753789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Title 20">
            <a:extLst>
              <a:ext uri="{FF2B5EF4-FFF2-40B4-BE49-F238E27FC236}">
                <a16:creationId xmlns:a16="http://schemas.microsoft.com/office/drawing/2014/main" id="{09F23473-623B-0BCB-705B-85E7A23F96B4}"/>
              </a:ext>
            </a:extLst>
          </p:cNvPr>
          <p:cNvSpPr txBox="1">
            <a:spLocks/>
          </p:cNvSpPr>
          <p:nvPr/>
        </p:nvSpPr>
        <p:spPr>
          <a:xfrm>
            <a:off x="1249542" y="1477244"/>
            <a:ext cx="9467636" cy="3788025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写解析器过程些许漫长，根据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[]byte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数组各种位运算获取数据。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分块解析，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Header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、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Header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里的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Flags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、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Queries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、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Records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（后面三个一样）、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Domain Name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（要考虑指针等）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Records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包括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Answers, Authority, Additional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，三种格式，对于每一种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Record Type(A/NS/MX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等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)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分别不同，但是原始数据（比如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A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对应的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IP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地址，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NS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对应的域名等）对应的偏移量一致，可以直接解析，最后再对不同的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Record Type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进行解析即可。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不支持的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Record Type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处理：直接保留原数据。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格式化输出（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Packet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部分）。</a:t>
            </a: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AA57DF8-4D78-D24B-B5E5-DA3DA90BE16E}"/>
              </a:ext>
            </a:extLst>
          </p:cNvPr>
          <p:cNvGrpSpPr/>
          <p:nvPr/>
        </p:nvGrpSpPr>
        <p:grpSpPr>
          <a:xfrm>
            <a:off x="623971" y="286657"/>
            <a:ext cx="4079074" cy="874463"/>
            <a:chOff x="623971" y="286657"/>
            <a:chExt cx="4079074" cy="87446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9FA96487-3E6C-DBD5-6462-A9F4C6766F04}"/>
                </a:ext>
              </a:extLst>
            </p:cNvPr>
            <p:cNvGrpSpPr/>
            <p:nvPr/>
          </p:nvGrpSpPr>
          <p:grpSpPr>
            <a:xfrm>
              <a:off x="623971" y="458061"/>
              <a:ext cx="3948030" cy="564493"/>
              <a:chOff x="1125415" y="1726423"/>
              <a:chExt cx="9870831" cy="3911518"/>
            </a:xfrm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2CD321D5-FBB6-08B2-2329-1621E575B829}"/>
                  </a:ext>
                </a:extLst>
              </p:cNvPr>
              <p:cNvSpPr/>
              <p:nvPr/>
            </p:nvSpPr>
            <p:spPr bwMode="auto">
              <a:xfrm>
                <a:off x="1125415" y="1726423"/>
                <a:ext cx="9870831" cy="3683981"/>
              </a:xfrm>
              <a:custGeom>
                <a:avLst/>
                <a:gdLst>
                  <a:gd name="T0" fmla="*/ 500 w 30299"/>
                  <a:gd name="T1" fmla="*/ 2 h 11303"/>
                  <a:gd name="T2" fmla="*/ 5647 w 30299"/>
                  <a:gd name="T3" fmla="*/ 2 h 11303"/>
                  <a:gd name="T4" fmla="*/ 6172 w 30299"/>
                  <a:gd name="T5" fmla="*/ 343 h 11303"/>
                  <a:gd name="T6" fmla="*/ 6814 w 30299"/>
                  <a:gd name="T7" fmla="*/ 702 h 11303"/>
                  <a:gd name="T8" fmla="*/ 29799 w 30299"/>
                  <a:gd name="T9" fmla="*/ 702 h 11303"/>
                  <a:gd name="T10" fmla="*/ 30299 w 30299"/>
                  <a:gd name="T11" fmla="*/ 1202 h 11303"/>
                  <a:gd name="T12" fmla="*/ 30299 w 30299"/>
                  <a:gd name="T13" fmla="*/ 10803 h 11303"/>
                  <a:gd name="T14" fmla="*/ 29799 w 30299"/>
                  <a:gd name="T15" fmla="*/ 11303 h 11303"/>
                  <a:gd name="T16" fmla="*/ 500 w 30299"/>
                  <a:gd name="T17" fmla="*/ 11303 h 11303"/>
                  <a:gd name="T18" fmla="*/ 0 w 30299"/>
                  <a:gd name="T19" fmla="*/ 10803 h 11303"/>
                  <a:gd name="T20" fmla="*/ 0 w 30299"/>
                  <a:gd name="T21" fmla="*/ 502 h 11303"/>
                  <a:gd name="T22" fmla="*/ 500 w 30299"/>
                  <a:gd name="T23" fmla="*/ 2 h 11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299" h="11303">
                    <a:moveTo>
                      <a:pt x="500" y="2"/>
                    </a:moveTo>
                    <a:lnTo>
                      <a:pt x="5647" y="2"/>
                    </a:lnTo>
                    <a:cubicBezTo>
                      <a:pt x="5881" y="0"/>
                      <a:pt x="6022" y="193"/>
                      <a:pt x="6172" y="343"/>
                    </a:cubicBezTo>
                    <a:cubicBezTo>
                      <a:pt x="6390" y="560"/>
                      <a:pt x="6467" y="729"/>
                      <a:pt x="6814" y="702"/>
                    </a:cubicBezTo>
                    <a:lnTo>
                      <a:pt x="29799" y="702"/>
                    </a:lnTo>
                    <a:cubicBezTo>
                      <a:pt x="30074" y="702"/>
                      <a:pt x="30299" y="927"/>
                      <a:pt x="30299" y="1202"/>
                    </a:cubicBezTo>
                    <a:lnTo>
                      <a:pt x="30299" y="10803"/>
                    </a:lnTo>
                    <a:cubicBezTo>
                      <a:pt x="30299" y="11078"/>
                      <a:pt x="30074" y="11303"/>
                      <a:pt x="29799" y="11303"/>
                    </a:cubicBezTo>
                    <a:lnTo>
                      <a:pt x="500" y="11303"/>
                    </a:lnTo>
                    <a:cubicBezTo>
                      <a:pt x="225" y="11303"/>
                      <a:pt x="0" y="11078"/>
                      <a:pt x="0" y="10803"/>
                    </a:cubicBezTo>
                    <a:lnTo>
                      <a:pt x="0" y="502"/>
                    </a:lnTo>
                    <a:cubicBezTo>
                      <a:pt x="0" y="227"/>
                      <a:pt x="225" y="2"/>
                      <a:pt x="500" y="2"/>
                    </a:cubicBezTo>
                    <a:close/>
                  </a:path>
                </a:pathLst>
              </a:custGeom>
              <a:solidFill>
                <a:srgbClr val="00B0F0">
                  <a:alpha val="14902"/>
                </a:srgbClr>
              </a:solidFill>
              <a:ln w="19050" cap="flat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B0830180-78C2-F2E8-E3F3-BA563586D3BC}"/>
                  </a:ext>
                </a:extLst>
              </p:cNvPr>
              <p:cNvGrpSpPr/>
              <p:nvPr/>
            </p:nvGrpSpPr>
            <p:grpSpPr>
              <a:xfrm>
                <a:off x="3333750" y="1771650"/>
                <a:ext cx="7522210" cy="95250"/>
                <a:chOff x="3333750" y="1771650"/>
                <a:chExt cx="7522210" cy="95250"/>
              </a:xfrm>
            </p:grpSpPr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0821FC22-E5D3-474D-260E-DB90AFE8298D}"/>
                    </a:ext>
                  </a:extLst>
                </p:cNvPr>
                <p:cNvSpPr/>
                <p:nvPr/>
              </p:nvSpPr>
              <p:spPr>
                <a:xfrm>
                  <a:off x="333375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A59DBF90-A186-6C92-033A-ACC35C81A43B}"/>
                    </a:ext>
                  </a:extLst>
                </p:cNvPr>
                <p:cNvSpPr/>
                <p:nvPr/>
              </p:nvSpPr>
              <p:spPr>
                <a:xfrm>
                  <a:off x="1076071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794C3324-9C37-BBC3-3BF0-CF30635CC882}"/>
                    </a:ext>
                  </a:extLst>
                </p:cNvPr>
                <p:cNvCxnSpPr/>
                <p:nvPr/>
              </p:nvCxnSpPr>
              <p:spPr>
                <a:xfrm>
                  <a:off x="3502025" y="1819275"/>
                  <a:ext cx="718566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1722C1CF-0759-7E7D-9E57-03A260BC456C}"/>
                  </a:ext>
                </a:extLst>
              </p:cNvPr>
              <p:cNvGrpSpPr/>
              <p:nvPr/>
            </p:nvGrpSpPr>
            <p:grpSpPr>
              <a:xfrm>
                <a:off x="1125415" y="5542691"/>
                <a:ext cx="7952081" cy="95250"/>
                <a:chOff x="1125415" y="5542691"/>
                <a:chExt cx="7952081" cy="95250"/>
              </a:xfrm>
            </p:grpSpPr>
            <p:sp>
              <p:nvSpPr>
                <p:cNvPr id="33" name="矩形 32">
                  <a:extLst>
                    <a:ext uri="{FF2B5EF4-FFF2-40B4-BE49-F238E27FC236}">
                      <a16:creationId xmlns:a16="http://schemas.microsoft.com/office/drawing/2014/main" id="{C69551D2-BE03-736F-89FB-0778E8169F3D}"/>
                    </a:ext>
                  </a:extLst>
                </p:cNvPr>
                <p:cNvSpPr/>
                <p:nvPr/>
              </p:nvSpPr>
              <p:spPr>
                <a:xfrm>
                  <a:off x="1125415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15586BE2-BF42-084A-87CB-09EAF3A5FE0D}"/>
                    </a:ext>
                  </a:extLst>
                </p:cNvPr>
                <p:cNvSpPr/>
                <p:nvPr/>
              </p:nvSpPr>
              <p:spPr>
                <a:xfrm>
                  <a:off x="8982246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C6A79BBD-6A7C-3C87-70C9-BD730DDFBD8E}"/>
                    </a:ext>
                  </a:extLst>
                </p:cNvPr>
                <p:cNvCxnSpPr/>
                <p:nvPr/>
              </p:nvCxnSpPr>
              <p:spPr>
                <a:xfrm>
                  <a:off x="1332511" y="5590316"/>
                  <a:ext cx="753789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D873239-AAAE-501A-D63E-2A163897430C}"/>
                </a:ext>
              </a:extLst>
            </p:cNvPr>
            <p:cNvSpPr txBox="1"/>
            <p:nvPr/>
          </p:nvSpPr>
          <p:spPr>
            <a:xfrm>
              <a:off x="1790746" y="503968"/>
              <a:ext cx="29122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报文解析器 </a:t>
              </a: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7234F6D-DEB5-00C9-578A-F30D236C00A0}"/>
                </a:ext>
              </a:extLst>
            </p:cNvPr>
            <p:cNvGrpSpPr/>
            <p:nvPr/>
          </p:nvGrpSpPr>
          <p:grpSpPr>
            <a:xfrm>
              <a:off x="802056" y="286657"/>
              <a:ext cx="874463" cy="874463"/>
              <a:chOff x="4186409" y="1519409"/>
              <a:chExt cx="3819181" cy="3819181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46924426-0100-C1A8-D603-77F0F6867D9F}"/>
                  </a:ext>
                </a:extLst>
              </p:cNvPr>
              <p:cNvGrpSpPr/>
              <p:nvPr/>
            </p:nvGrpSpPr>
            <p:grpSpPr>
              <a:xfrm>
                <a:off x="4186409" y="1519409"/>
                <a:ext cx="3819181" cy="3819181"/>
                <a:chOff x="4443470" y="2343051"/>
                <a:chExt cx="3305061" cy="3305061"/>
              </a:xfrm>
            </p:grpSpPr>
            <p:sp>
              <p:nvSpPr>
                <p:cNvPr id="27" name="椭圆 26">
                  <a:extLst>
                    <a:ext uri="{FF2B5EF4-FFF2-40B4-BE49-F238E27FC236}">
                      <a16:creationId xmlns:a16="http://schemas.microsoft.com/office/drawing/2014/main" id="{660D33D6-B532-F077-907D-1EC66B49E19C}"/>
                    </a:ext>
                  </a:extLst>
                </p:cNvPr>
                <p:cNvSpPr/>
                <p:nvPr/>
              </p:nvSpPr>
              <p:spPr>
                <a:xfrm>
                  <a:off x="4443470" y="2343051"/>
                  <a:ext cx="3305061" cy="3305061"/>
                </a:xfrm>
                <a:prstGeom prst="ellipse">
                  <a:avLst/>
                </a:prstGeom>
                <a:noFill/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椭圆 27">
                  <a:extLst>
                    <a:ext uri="{FF2B5EF4-FFF2-40B4-BE49-F238E27FC236}">
                      <a16:creationId xmlns:a16="http://schemas.microsoft.com/office/drawing/2014/main" id="{CCD68F8C-62C5-C3DD-5926-54B0BF14F672}"/>
                    </a:ext>
                  </a:extLst>
                </p:cNvPr>
                <p:cNvSpPr/>
                <p:nvPr/>
              </p:nvSpPr>
              <p:spPr>
                <a:xfrm>
                  <a:off x="4977788" y="2877369"/>
                  <a:ext cx="2236424" cy="2236424"/>
                </a:xfrm>
                <a:prstGeom prst="ellipse">
                  <a:avLst/>
                </a:prstGeom>
                <a:noFill/>
                <a:ln w="7620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BF29C986-6909-88FE-8333-B99DD04F5C2D}"/>
                    </a:ext>
                  </a:extLst>
                </p:cNvPr>
                <p:cNvSpPr/>
                <p:nvPr/>
              </p:nvSpPr>
              <p:spPr>
                <a:xfrm rot="18900000">
                  <a:off x="4914291" y="2851151"/>
                  <a:ext cx="493522" cy="425450"/>
                </a:xfrm>
                <a:prstGeom prst="triangl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1DC692FF-34F2-715F-D600-43A0984C2613}"/>
                  </a:ext>
                </a:extLst>
              </p:cNvPr>
              <p:cNvGrpSpPr/>
              <p:nvPr/>
            </p:nvGrpSpPr>
            <p:grpSpPr>
              <a:xfrm>
                <a:off x="4914617" y="2247617"/>
                <a:ext cx="2362765" cy="2362764"/>
                <a:chOff x="5156200" y="3067050"/>
                <a:chExt cx="2044701" cy="2044700"/>
              </a:xfrm>
            </p:grpSpPr>
            <p:sp>
              <p:nvSpPr>
                <p:cNvPr id="25" name="空心弧 24">
                  <a:extLst>
                    <a:ext uri="{FF2B5EF4-FFF2-40B4-BE49-F238E27FC236}">
                      <a16:creationId xmlns:a16="http://schemas.microsoft.com/office/drawing/2014/main" id="{AC51B86E-CA80-3384-E138-E12366A6BDB1}"/>
                    </a:ext>
                  </a:extLst>
                </p:cNvPr>
                <p:cNvSpPr/>
                <p:nvPr/>
              </p:nvSpPr>
              <p:spPr>
                <a:xfrm>
                  <a:off x="5156200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空心弧 25">
                  <a:extLst>
                    <a:ext uri="{FF2B5EF4-FFF2-40B4-BE49-F238E27FC236}">
                      <a16:creationId xmlns:a16="http://schemas.microsoft.com/office/drawing/2014/main" id="{86A8061B-D5ED-E8C6-D216-A2B440E7867D}"/>
                    </a:ext>
                  </a:extLst>
                </p:cNvPr>
                <p:cNvSpPr/>
                <p:nvPr/>
              </p:nvSpPr>
              <p:spPr>
                <a:xfrm rot="10800000">
                  <a:off x="5156201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6BB57F8-677E-EB5A-B535-BC9E4FA1FB03}"/>
                </a:ext>
              </a:extLst>
            </p:cNvPr>
            <p:cNvSpPr txBox="1"/>
            <p:nvPr/>
          </p:nvSpPr>
          <p:spPr>
            <a:xfrm>
              <a:off x="991916" y="386147"/>
              <a:ext cx="6753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cs typeface="+mn-ea"/>
                  <a:sym typeface="+mn-lt"/>
                </a:rPr>
                <a:t>01</a:t>
              </a:r>
              <a:endPara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  <a:sym typeface="+mn-lt"/>
              </a:endParaRP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DDD781A2-8535-0C91-43AE-6E132CBE80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24062" y="1166356"/>
            <a:ext cx="7209145" cy="52734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636767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>
            <a:extLst>
              <a:ext uri="{FF2B5EF4-FFF2-40B4-BE49-F238E27FC236}">
                <a16:creationId xmlns:a16="http://schemas.microsoft.com/office/drawing/2014/main" id="{9F2C6C1D-EA59-EA4E-3EF3-E0313E83D843}"/>
              </a:ext>
            </a:extLst>
          </p:cNvPr>
          <p:cNvGrpSpPr/>
          <p:nvPr/>
        </p:nvGrpSpPr>
        <p:grpSpPr>
          <a:xfrm>
            <a:off x="1071627" y="1228880"/>
            <a:ext cx="9870831" cy="4815571"/>
            <a:chOff x="1125415" y="1726423"/>
            <a:chExt cx="9870831" cy="3911518"/>
          </a:xfrm>
        </p:grpSpPr>
        <p:sp>
          <p:nvSpPr>
            <p:cNvPr id="7" name="Freeform 5">
              <a:extLst>
                <a:ext uri="{FF2B5EF4-FFF2-40B4-BE49-F238E27FC236}">
                  <a16:creationId xmlns:a16="http://schemas.microsoft.com/office/drawing/2014/main" id="{2FC46DF2-A83A-0ED1-D41F-660E2E51AD7F}"/>
                </a:ext>
              </a:extLst>
            </p:cNvPr>
            <p:cNvSpPr/>
            <p:nvPr/>
          </p:nvSpPr>
          <p:spPr bwMode="auto">
            <a:xfrm>
              <a:off x="1125415" y="1726423"/>
              <a:ext cx="9870831" cy="3683981"/>
            </a:xfrm>
            <a:custGeom>
              <a:avLst/>
              <a:gdLst>
                <a:gd name="T0" fmla="*/ 500 w 30299"/>
                <a:gd name="T1" fmla="*/ 2 h 11303"/>
                <a:gd name="T2" fmla="*/ 5647 w 30299"/>
                <a:gd name="T3" fmla="*/ 2 h 11303"/>
                <a:gd name="T4" fmla="*/ 6172 w 30299"/>
                <a:gd name="T5" fmla="*/ 343 h 11303"/>
                <a:gd name="T6" fmla="*/ 6814 w 30299"/>
                <a:gd name="T7" fmla="*/ 702 h 11303"/>
                <a:gd name="T8" fmla="*/ 29799 w 30299"/>
                <a:gd name="T9" fmla="*/ 702 h 11303"/>
                <a:gd name="T10" fmla="*/ 30299 w 30299"/>
                <a:gd name="T11" fmla="*/ 1202 h 11303"/>
                <a:gd name="T12" fmla="*/ 30299 w 30299"/>
                <a:gd name="T13" fmla="*/ 10803 h 11303"/>
                <a:gd name="T14" fmla="*/ 29799 w 30299"/>
                <a:gd name="T15" fmla="*/ 11303 h 11303"/>
                <a:gd name="T16" fmla="*/ 500 w 30299"/>
                <a:gd name="T17" fmla="*/ 11303 h 11303"/>
                <a:gd name="T18" fmla="*/ 0 w 30299"/>
                <a:gd name="T19" fmla="*/ 10803 h 11303"/>
                <a:gd name="T20" fmla="*/ 0 w 30299"/>
                <a:gd name="T21" fmla="*/ 502 h 11303"/>
                <a:gd name="T22" fmla="*/ 500 w 30299"/>
                <a:gd name="T23" fmla="*/ 2 h 11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99" h="11303">
                  <a:moveTo>
                    <a:pt x="500" y="2"/>
                  </a:moveTo>
                  <a:lnTo>
                    <a:pt x="5647" y="2"/>
                  </a:lnTo>
                  <a:cubicBezTo>
                    <a:pt x="5881" y="0"/>
                    <a:pt x="6022" y="193"/>
                    <a:pt x="6172" y="343"/>
                  </a:cubicBezTo>
                  <a:cubicBezTo>
                    <a:pt x="6390" y="560"/>
                    <a:pt x="6467" y="729"/>
                    <a:pt x="6814" y="702"/>
                  </a:cubicBezTo>
                  <a:lnTo>
                    <a:pt x="29799" y="702"/>
                  </a:lnTo>
                  <a:cubicBezTo>
                    <a:pt x="30074" y="702"/>
                    <a:pt x="30299" y="927"/>
                    <a:pt x="30299" y="1202"/>
                  </a:cubicBezTo>
                  <a:lnTo>
                    <a:pt x="30299" y="10803"/>
                  </a:lnTo>
                  <a:cubicBezTo>
                    <a:pt x="30299" y="11078"/>
                    <a:pt x="30074" y="11303"/>
                    <a:pt x="29799" y="11303"/>
                  </a:cubicBezTo>
                  <a:lnTo>
                    <a:pt x="500" y="11303"/>
                  </a:lnTo>
                  <a:cubicBezTo>
                    <a:pt x="225" y="11303"/>
                    <a:pt x="0" y="11078"/>
                    <a:pt x="0" y="10803"/>
                  </a:cubicBezTo>
                  <a:lnTo>
                    <a:pt x="0" y="502"/>
                  </a:lnTo>
                  <a:cubicBezTo>
                    <a:pt x="0" y="227"/>
                    <a:pt x="225" y="2"/>
                    <a:pt x="500" y="2"/>
                  </a:cubicBezTo>
                  <a:close/>
                </a:path>
              </a:pathLst>
            </a:custGeom>
            <a:solidFill>
              <a:srgbClr val="00B0F0">
                <a:alpha val="14902"/>
              </a:srgbClr>
            </a:solidFill>
            <a:ln w="19050" cap="flat">
              <a:solidFill>
                <a:srgbClr val="00B0F0"/>
              </a:solidFill>
              <a:prstDash val="solid"/>
              <a:miter lim="800000"/>
            </a:ln>
          </p:spPr>
          <p:txBody>
            <a:bodyPr vert="horz" wrap="square" lIns="91440" tIns="45720" rIns="91440" bIns="45720" numCol="1" anchor="t" anchorCtr="0" compatLnSpc="1"/>
            <a:lstStyle/>
            <a:p>
              <a:endParaRPr lang="zh-CN" altLang="en-US" dirty="0">
                <a:cs typeface="+mn-ea"/>
                <a:sym typeface="+mn-lt"/>
              </a:endParaRPr>
            </a:p>
          </p:txBody>
        </p:sp>
        <p:grpSp>
          <p:nvGrpSpPr>
            <p:cNvPr id="8" name="组合 7">
              <a:extLst>
                <a:ext uri="{FF2B5EF4-FFF2-40B4-BE49-F238E27FC236}">
                  <a16:creationId xmlns:a16="http://schemas.microsoft.com/office/drawing/2014/main" id="{29CB5463-BC34-59AF-E592-521B3F40E292}"/>
                </a:ext>
              </a:extLst>
            </p:cNvPr>
            <p:cNvGrpSpPr/>
            <p:nvPr/>
          </p:nvGrpSpPr>
          <p:grpSpPr>
            <a:xfrm>
              <a:off x="3333750" y="1771650"/>
              <a:ext cx="7522210" cy="95250"/>
              <a:chOff x="3333750" y="1771650"/>
              <a:chExt cx="7522210" cy="95250"/>
            </a:xfrm>
          </p:grpSpPr>
          <p:sp>
            <p:nvSpPr>
              <p:cNvPr id="13" name="矩形 12">
                <a:extLst>
                  <a:ext uri="{FF2B5EF4-FFF2-40B4-BE49-F238E27FC236}">
                    <a16:creationId xmlns:a16="http://schemas.microsoft.com/office/drawing/2014/main" id="{96A54A6C-A98B-32D2-8786-7909DFA97131}"/>
                  </a:ext>
                </a:extLst>
              </p:cNvPr>
              <p:cNvSpPr/>
              <p:nvPr/>
            </p:nvSpPr>
            <p:spPr>
              <a:xfrm>
                <a:off x="333375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" name="矩形 13">
                <a:extLst>
                  <a:ext uri="{FF2B5EF4-FFF2-40B4-BE49-F238E27FC236}">
                    <a16:creationId xmlns:a16="http://schemas.microsoft.com/office/drawing/2014/main" id="{4323E816-4501-8731-1D42-E9F089F98C13}"/>
                  </a:ext>
                </a:extLst>
              </p:cNvPr>
              <p:cNvSpPr/>
              <p:nvPr/>
            </p:nvSpPr>
            <p:spPr>
              <a:xfrm>
                <a:off x="10760710" y="1771650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5" name="直接连接符 14">
                <a:extLst>
                  <a:ext uri="{FF2B5EF4-FFF2-40B4-BE49-F238E27FC236}">
                    <a16:creationId xmlns:a16="http://schemas.microsoft.com/office/drawing/2014/main" id="{B01B7C91-2C80-06CD-261F-F5EC5E993F1D}"/>
                  </a:ext>
                </a:extLst>
              </p:cNvPr>
              <p:cNvCxnSpPr/>
              <p:nvPr/>
            </p:nvCxnSpPr>
            <p:spPr>
              <a:xfrm>
                <a:off x="3502025" y="1819275"/>
                <a:ext cx="718566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组合 8">
              <a:extLst>
                <a:ext uri="{FF2B5EF4-FFF2-40B4-BE49-F238E27FC236}">
                  <a16:creationId xmlns:a16="http://schemas.microsoft.com/office/drawing/2014/main" id="{D327D6FC-7FF0-524B-008D-23E27648F3C7}"/>
                </a:ext>
              </a:extLst>
            </p:cNvPr>
            <p:cNvGrpSpPr/>
            <p:nvPr/>
          </p:nvGrpSpPr>
          <p:grpSpPr>
            <a:xfrm>
              <a:off x="1125415" y="5542691"/>
              <a:ext cx="7952081" cy="95250"/>
              <a:chOff x="1125415" y="5542691"/>
              <a:chExt cx="7952081" cy="95250"/>
            </a:xfrm>
          </p:grpSpPr>
          <p:sp>
            <p:nvSpPr>
              <p:cNvPr id="10" name="矩形 9">
                <a:extLst>
                  <a:ext uri="{FF2B5EF4-FFF2-40B4-BE49-F238E27FC236}">
                    <a16:creationId xmlns:a16="http://schemas.microsoft.com/office/drawing/2014/main" id="{FC109C18-2E88-6CAA-6289-47027A1D2694}"/>
                  </a:ext>
                </a:extLst>
              </p:cNvPr>
              <p:cNvSpPr/>
              <p:nvPr/>
            </p:nvSpPr>
            <p:spPr>
              <a:xfrm>
                <a:off x="1125415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37458A48-415B-9D20-4127-5E8D987A769C}"/>
                  </a:ext>
                </a:extLst>
              </p:cNvPr>
              <p:cNvSpPr/>
              <p:nvPr/>
            </p:nvSpPr>
            <p:spPr>
              <a:xfrm>
                <a:off x="8982246" y="5542691"/>
                <a:ext cx="95250" cy="95250"/>
              </a:xfrm>
              <a:prstGeom prst="rect">
                <a:avLst/>
              </a:prstGeom>
              <a:solidFill>
                <a:srgbClr val="00B0F0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cxnSp>
            <p:nvCxnSpPr>
              <p:cNvPr id="12" name="直接连接符 11">
                <a:extLst>
                  <a:ext uri="{FF2B5EF4-FFF2-40B4-BE49-F238E27FC236}">
                    <a16:creationId xmlns:a16="http://schemas.microsoft.com/office/drawing/2014/main" id="{96879F75-BA5B-578D-58C3-F3A8446AD406}"/>
                  </a:ext>
                </a:extLst>
              </p:cNvPr>
              <p:cNvCxnSpPr/>
              <p:nvPr/>
            </p:nvCxnSpPr>
            <p:spPr>
              <a:xfrm>
                <a:off x="1332511" y="5590316"/>
                <a:ext cx="7537890" cy="0"/>
              </a:xfrm>
              <a:prstGeom prst="line">
                <a:avLst/>
              </a:prstGeom>
              <a:ln w="19050">
                <a:solidFill>
                  <a:srgbClr val="00B0F0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16" name="Title 20">
            <a:extLst>
              <a:ext uri="{FF2B5EF4-FFF2-40B4-BE49-F238E27FC236}">
                <a16:creationId xmlns:a16="http://schemas.microsoft.com/office/drawing/2014/main" id="{09F23473-623B-0BCB-705B-85E7A23F96B4}"/>
              </a:ext>
            </a:extLst>
          </p:cNvPr>
          <p:cNvSpPr txBox="1">
            <a:spLocks/>
          </p:cNvSpPr>
          <p:nvPr/>
        </p:nvSpPr>
        <p:spPr>
          <a:xfrm>
            <a:off x="1249542" y="1516138"/>
            <a:ext cx="9467636" cy="2413289"/>
          </a:xfrm>
          <a:prstGeom prst="rect">
            <a:avLst/>
          </a:prstGeom>
        </p:spPr>
        <p:txBody>
          <a:bodyPr vert="horz" wrap="square" lIns="0" tIns="0" rIns="0" bIns="0" rtlCol="0" anchor="t">
            <a:sp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2900" kern="1200">
                <a:solidFill>
                  <a:schemeClr val="accent6"/>
                </a:solidFill>
                <a:latin typeface="Source Sans Pro ExtraLight"/>
                <a:ea typeface="+mj-ea"/>
                <a:cs typeface="Source Sans Pro ExtraLight"/>
              </a:defRPr>
            </a:lvl1pPr>
          </a:lstStyle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单元测试：将 </a:t>
            </a:r>
            <a:r>
              <a:rPr lang="en-US" altLang="zh-CN" sz="18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WireShark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抓包保存为二进制文件，用文件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I/O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传入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Parser()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ea"/>
                <a:sym typeface="+mn-lt"/>
              </a:rPr>
              <a:t>只是测试是否有错误产生，没有实际校验输出（肉眼）。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测试了数据量较大的情况。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  <a:p>
            <a:pPr marL="285750" indent="-285750" algn="just">
              <a:lnSpc>
                <a:spcPct val="150000"/>
              </a:lnSpc>
              <a:spcBef>
                <a:spcPts val="1000"/>
              </a:spcBef>
              <a:buFont typeface="Wingdings" panose="05000000000000000000" pitchFamily="2" charset="2"/>
              <a:buChar char="l"/>
            </a:pP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另一种测试方法：写了一个暂时的服务端监听，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dig google.com @localhost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可以把 </a:t>
            </a:r>
            <a:r>
              <a:rPr lang="en-US" altLang="zh-CN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query </a:t>
            </a:r>
            <a:r>
              <a:rPr lang="zh-CN" altLang="en-US" sz="18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n-lt"/>
                <a:ea typeface="+mn-ea"/>
                <a:cs typeface="+mn-ea"/>
                <a:sym typeface="+mn-lt"/>
              </a:rPr>
              <a:t>包传入。</a:t>
            </a:r>
            <a:endParaRPr lang="en-US" altLang="zh-CN" sz="18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+mn-lt"/>
              <a:ea typeface="+mn-ea"/>
              <a:cs typeface="+mn-ea"/>
              <a:sym typeface="+mn-lt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4AA57DF8-4D78-D24B-B5E5-DA3DA90BE16E}"/>
              </a:ext>
            </a:extLst>
          </p:cNvPr>
          <p:cNvGrpSpPr/>
          <p:nvPr/>
        </p:nvGrpSpPr>
        <p:grpSpPr>
          <a:xfrm>
            <a:off x="623971" y="286657"/>
            <a:ext cx="4079074" cy="874463"/>
            <a:chOff x="623971" y="286657"/>
            <a:chExt cx="4079074" cy="874463"/>
          </a:xfrm>
        </p:grpSpPr>
        <p:grpSp>
          <p:nvGrpSpPr>
            <p:cNvPr id="19" name="组合 18">
              <a:extLst>
                <a:ext uri="{FF2B5EF4-FFF2-40B4-BE49-F238E27FC236}">
                  <a16:creationId xmlns:a16="http://schemas.microsoft.com/office/drawing/2014/main" id="{9FA96487-3E6C-DBD5-6462-A9F4C6766F04}"/>
                </a:ext>
              </a:extLst>
            </p:cNvPr>
            <p:cNvGrpSpPr/>
            <p:nvPr/>
          </p:nvGrpSpPr>
          <p:grpSpPr>
            <a:xfrm>
              <a:off x="623971" y="458061"/>
              <a:ext cx="3948030" cy="564493"/>
              <a:chOff x="1125415" y="1726423"/>
              <a:chExt cx="9870831" cy="3911518"/>
            </a:xfrm>
          </p:grpSpPr>
          <p:sp>
            <p:nvSpPr>
              <p:cNvPr id="30" name="Freeform 5">
                <a:extLst>
                  <a:ext uri="{FF2B5EF4-FFF2-40B4-BE49-F238E27FC236}">
                    <a16:creationId xmlns:a16="http://schemas.microsoft.com/office/drawing/2014/main" id="{2CD321D5-FBB6-08B2-2329-1621E575B829}"/>
                  </a:ext>
                </a:extLst>
              </p:cNvPr>
              <p:cNvSpPr/>
              <p:nvPr/>
            </p:nvSpPr>
            <p:spPr bwMode="auto">
              <a:xfrm>
                <a:off x="1125415" y="1726423"/>
                <a:ext cx="9870831" cy="3683981"/>
              </a:xfrm>
              <a:custGeom>
                <a:avLst/>
                <a:gdLst>
                  <a:gd name="T0" fmla="*/ 500 w 30299"/>
                  <a:gd name="T1" fmla="*/ 2 h 11303"/>
                  <a:gd name="T2" fmla="*/ 5647 w 30299"/>
                  <a:gd name="T3" fmla="*/ 2 h 11303"/>
                  <a:gd name="T4" fmla="*/ 6172 w 30299"/>
                  <a:gd name="T5" fmla="*/ 343 h 11303"/>
                  <a:gd name="T6" fmla="*/ 6814 w 30299"/>
                  <a:gd name="T7" fmla="*/ 702 h 11303"/>
                  <a:gd name="T8" fmla="*/ 29799 w 30299"/>
                  <a:gd name="T9" fmla="*/ 702 h 11303"/>
                  <a:gd name="T10" fmla="*/ 30299 w 30299"/>
                  <a:gd name="T11" fmla="*/ 1202 h 11303"/>
                  <a:gd name="T12" fmla="*/ 30299 w 30299"/>
                  <a:gd name="T13" fmla="*/ 10803 h 11303"/>
                  <a:gd name="T14" fmla="*/ 29799 w 30299"/>
                  <a:gd name="T15" fmla="*/ 11303 h 11303"/>
                  <a:gd name="T16" fmla="*/ 500 w 30299"/>
                  <a:gd name="T17" fmla="*/ 11303 h 11303"/>
                  <a:gd name="T18" fmla="*/ 0 w 30299"/>
                  <a:gd name="T19" fmla="*/ 10803 h 11303"/>
                  <a:gd name="T20" fmla="*/ 0 w 30299"/>
                  <a:gd name="T21" fmla="*/ 502 h 11303"/>
                  <a:gd name="T22" fmla="*/ 500 w 30299"/>
                  <a:gd name="T23" fmla="*/ 2 h 1130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0299" h="11303">
                    <a:moveTo>
                      <a:pt x="500" y="2"/>
                    </a:moveTo>
                    <a:lnTo>
                      <a:pt x="5647" y="2"/>
                    </a:lnTo>
                    <a:cubicBezTo>
                      <a:pt x="5881" y="0"/>
                      <a:pt x="6022" y="193"/>
                      <a:pt x="6172" y="343"/>
                    </a:cubicBezTo>
                    <a:cubicBezTo>
                      <a:pt x="6390" y="560"/>
                      <a:pt x="6467" y="729"/>
                      <a:pt x="6814" y="702"/>
                    </a:cubicBezTo>
                    <a:lnTo>
                      <a:pt x="29799" y="702"/>
                    </a:lnTo>
                    <a:cubicBezTo>
                      <a:pt x="30074" y="702"/>
                      <a:pt x="30299" y="927"/>
                      <a:pt x="30299" y="1202"/>
                    </a:cubicBezTo>
                    <a:lnTo>
                      <a:pt x="30299" y="10803"/>
                    </a:lnTo>
                    <a:cubicBezTo>
                      <a:pt x="30299" y="11078"/>
                      <a:pt x="30074" y="11303"/>
                      <a:pt x="29799" y="11303"/>
                    </a:cubicBezTo>
                    <a:lnTo>
                      <a:pt x="500" y="11303"/>
                    </a:lnTo>
                    <a:cubicBezTo>
                      <a:pt x="225" y="11303"/>
                      <a:pt x="0" y="11078"/>
                      <a:pt x="0" y="10803"/>
                    </a:cubicBezTo>
                    <a:lnTo>
                      <a:pt x="0" y="502"/>
                    </a:lnTo>
                    <a:cubicBezTo>
                      <a:pt x="0" y="227"/>
                      <a:pt x="225" y="2"/>
                      <a:pt x="500" y="2"/>
                    </a:cubicBezTo>
                    <a:close/>
                  </a:path>
                </a:pathLst>
              </a:custGeom>
              <a:solidFill>
                <a:srgbClr val="00B0F0">
                  <a:alpha val="14902"/>
                </a:srgbClr>
              </a:solidFill>
              <a:ln w="19050" cap="flat">
                <a:solidFill>
                  <a:srgbClr val="00B0F0"/>
                </a:solidFill>
                <a:prstDash val="solid"/>
                <a:miter lim="800000"/>
              </a:ln>
            </p:spPr>
            <p:txBody>
              <a:bodyPr vert="horz" wrap="square" lIns="91440" tIns="45720" rIns="91440" bIns="45720" numCol="1" anchor="t" anchorCtr="0" compatLnSpc="1"/>
              <a:lstStyle/>
              <a:p>
                <a:endParaRPr lang="zh-CN" altLang="en-US" dirty="0">
                  <a:cs typeface="+mn-ea"/>
                  <a:sym typeface="+mn-lt"/>
                </a:endParaRPr>
              </a:p>
            </p:txBody>
          </p:sp>
          <p:grpSp>
            <p:nvGrpSpPr>
              <p:cNvPr id="31" name="组合 30">
                <a:extLst>
                  <a:ext uri="{FF2B5EF4-FFF2-40B4-BE49-F238E27FC236}">
                    <a16:creationId xmlns:a16="http://schemas.microsoft.com/office/drawing/2014/main" id="{B0830180-78C2-F2E8-E3F3-BA563586D3BC}"/>
                  </a:ext>
                </a:extLst>
              </p:cNvPr>
              <p:cNvGrpSpPr/>
              <p:nvPr/>
            </p:nvGrpSpPr>
            <p:grpSpPr>
              <a:xfrm>
                <a:off x="3333750" y="1771650"/>
                <a:ext cx="7522210" cy="95250"/>
                <a:chOff x="3333750" y="1771650"/>
                <a:chExt cx="7522210" cy="95250"/>
              </a:xfrm>
            </p:grpSpPr>
            <p:sp>
              <p:nvSpPr>
                <p:cNvPr id="36" name="矩形 35">
                  <a:extLst>
                    <a:ext uri="{FF2B5EF4-FFF2-40B4-BE49-F238E27FC236}">
                      <a16:creationId xmlns:a16="http://schemas.microsoft.com/office/drawing/2014/main" id="{0821FC22-E5D3-474D-260E-DB90AFE8298D}"/>
                    </a:ext>
                  </a:extLst>
                </p:cNvPr>
                <p:cNvSpPr/>
                <p:nvPr/>
              </p:nvSpPr>
              <p:spPr>
                <a:xfrm>
                  <a:off x="333375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7" name="矩形 36">
                  <a:extLst>
                    <a:ext uri="{FF2B5EF4-FFF2-40B4-BE49-F238E27FC236}">
                      <a16:creationId xmlns:a16="http://schemas.microsoft.com/office/drawing/2014/main" id="{A59DBF90-A186-6C92-033A-ACC35C81A43B}"/>
                    </a:ext>
                  </a:extLst>
                </p:cNvPr>
                <p:cNvSpPr/>
                <p:nvPr/>
              </p:nvSpPr>
              <p:spPr>
                <a:xfrm>
                  <a:off x="10760710" y="1771650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794C3324-9C37-BBC3-3BF0-CF30635CC882}"/>
                    </a:ext>
                  </a:extLst>
                </p:cNvPr>
                <p:cNvCxnSpPr/>
                <p:nvPr/>
              </p:nvCxnSpPr>
              <p:spPr>
                <a:xfrm>
                  <a:off x="3502025" y="1819275"/>
                  <a:ext cx="718566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组合 31">
                <a:extLst>
                  <a:ext uri="{FF2B5EF4-FFF2-40B4-BE49-F238E27FC236}">
                    <a16:creationId xmlns:a16="http://schemas.microsoft.com/office/drawing/2014/main" id="{1722C1CF-0759-7E7D-9E57-03A260BC456C}"/>
                  </a:ext>
                </a:extLst>
              </p:cNvPr>
              <p:cNvGrpSpPr/>
              <p:nvPr/>
            </p:nvGrpSpPr>
            <p:grpSpPr>
              <a:xfrm>
                <a:off x="1125415" y="5542691"/>
                <a:ext cx="7952081" cy="95250"/>
                <a:chOff x="1125415" y="5542691"/>
                <a:chExt cx="7952081" cy="95250"/>
              </a:xfrm>
            </p:grpSpPr>
            <p:sp>
              <p:nvSpPr>
                <p:cNvPr id="33" name="矩形 32">
                  <a:extLst>
                    <a:ext uri="{FF2B5EF4-FFF2-40B4-BE49-F238E27FC236}">
                      <a16:creationId xmlns:a16="http://schemas.microsoft.com/office/drawing/2014/main" id="{C69551D2-BE03-736F-89FB-0778E8169F3D}"/>
                    </a:ext>
                  </a:extLst>
                </p:cNvPr>
                <p:cNvSpPr/>
                <p:nvPr/>
              </p:nvSpPr>
              <p:spPr>
                <a:xfrm>
                  <a:off x="1125415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34" name="矩形 33">
                  <a:extLst>
                    <a:ext uri="{FF2B5EF4-FFF2-40B4-BE49-F238E27FC236}">
                      <a16:creationId xmlns:a16="http://schemas.microsoft.com/office/drawing/2014/main" id="{15586BE2-BF42-084A-87CB-09EAF3A5FE0D}"/>
                    </a:ext>
                  </a:extLst>
                </p:cNvPr>
                <p:cNvSpPr/>
                <p:nvPr/>
              </p:nvSpPr>
              <p:spPr>
                <a:xfrm>
                  <a:off x="8982246" y="5542691"/>
                  <a:ext cx="95250" cy="95250"/>
                </a:xfrm>
                <a:prstGeom prst="rect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cxnSp>
              <p:nvCxnSpPr>
                <p:cNvPr id="35" name="直接连接符 34">
                  <a:extLst>
                    <a:ext uri="{FF2B5EF4-FFF2-40B4-BE49-F238E27FC236}">
                      <a16:creationId xmlns:a16="http://schemas.microsoft.com/office/drawing/2014/main" id="{C6A79BBD-6A7C-3C87-70C9-BD730DDFBD8E}"/>
                    </a:ext>
                  </a:extLst>
                </p:cNvPr>
                <p:cNvCxnSpPr/>
                <p:nvPr/>
              </p:nvCxnSpPr>
              <p:spPr>
                <a:xfrm>
                  <a:off x="1332511" y="5590316"/>
                  <a:ext cx="7537890" cy="0"/>
                </a:xfrm>
                <a:prstGeom prst="line">
                  <a:avLst/>
                </a:prstGeom>
                <a:ln w="19050">
                  <a:solidFill>
                    <a:srgbClr val="00B0F0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BD873239-AAAE-501A-D63E-2A163897430C}"/>
                </a:ext>
              </a:extLst>
            </p:cNvPr>
            <p:cNvSpPr txBox="1"/>
            <p:nvPr/>
          </p:nvSpPr>
          <p:spPr>
            <a:xfrm>
              <a:off x="1790746" y="503968"/>
              <a:ext cx="2912299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cs typeface="+mn-ea"/>
                  <a:sym typeface="+mn-lt"/>
                </a:rPr>
                <a:t>报文解析器</a:t>
              </a:r>
            </a:p>
          </p:txBody>
        </p:sp>
        <p:grpSp>
          <p:nvGrpSpPr>
            <p:cNvPr id="21" name="组合 20">
              <a:extLst>
                <a:ext uri="{FF2B5EF4-FFF2-40B4-BE49-F238E27FC236}">
                  <a16:creationId xmlns:a16="http://schemas.microsoft.com/office/drawing/2014/main" id="{67234F6D-DEB5-00C9-578A-F30D236C00A0}"/>
                </a:ext>
              </a:extLst>
            </p:cNvPr>
            <p:cNvGrpSpPr/>
            <p:nvPr/>
          </p:nvGrpSpPr>
          <p:grpSpPr>
            <a:xfrm>
              <a:off x="802056" y="286657"/>
              <a:ext cx="874463" cy="874463"/>
              <a:chOff x="4186409" y="1519409"/>
              <a:chExt cx="3819181" cy="3819181"/>
            </a:xfrm>
          </p:grpSpPr>
          <p:grpSp>
            <p:nvGrpSpPr>
              <p:cNvPr id="23" name="组合 22">
                <a:extLst>
                  <a:ext uri="{FF2B5EF4-FFF2-40B4-BE49-F238E27FC236}">
                    <a16:creationId xmlns:a16="http://schemas.microsoft.com/office/drawing/2014/main" id="{46924426-0100-C1A8-D603-77F0F6867D9F}"/>
                  </a:ext>
                </a:extLst>
              </p:cNvPr>
              <p:cNvGrpSpPr/>
              <p:nvPr/>
            </p:nvGrpSpPr>
            <p:grpSpPr>
              <a:xfrm>
                <a:off x="4186409" y="1519409"/>
                <a:ext cx="3819181" cy="3819181"/>
                <a:chOff x="4443470" y="2343051"/>
                <a:chExt cx="3305061" cy="3305061"/>
              </a:xfrm>
            </p:grpSpPr>
            <p:sp>
              <p:nvSpPr>
                <p:cNvPr id="27" name="椭圆 26">
                  <a:extLst>
                    <a:ext uri="{FF2B5EF4-FFF2-40B4-BE49-F238E27FC236}">
                      <a16:creationId xmlns:a16="http://schemas.microsoft.com/office/drawing/2014/main" id="{660D33D6-B532-F077-907D-1EC66B49E19C}"/>
                    </a:ext>
                  </a:extLst>
                </p:cNvPr>
                <p:cNvSpPr/>
                <p:nvPr/>
              </p:nvSpPr>
              <p:spPr>
                <a:xfrm>
                  <a:off x="4443470" y="2343051"/>
                  <a:ext cx="3305061" cy="3305061"/>
                </a:xfrm>
                <a:prstGeom prst="ellipse">
                  <a:avLst/>
                </a:prstGeom>
                <a:noFill/>
                <a:ln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8" name="椭圆 27">
                  <a:extLst>
                    <a:ext uri="{FF2B5EF4-FFF2-40B4-BE49-F238E27FC236}">
                      <a16:creationId xmlns:a16="http://schemas.microsoft.com/office/drawing/2014/main" id="{CCD68F8C-62C5-C3DD-5926-54B0BF14F672}"/>
                    </a:ext>
                  </a:extLst>
                </p:cNvPr>
                <p:cNvSpPr/>
                <p:nvPr/>
              </p:nvSpPr>
              <p:spPr>
                <a:xfrm>
                  <a:off x="4977788" y="2877369"/>
                  <a:ext cx="2236424" cy="2236424"/>
                </a:xfrm>
                <a:prstGeom prst="ellipse">
                  <a:avLst/>
                </a:prstGeom>
                <a:noFill/>
                <a:ln w="76200">
                  <a:solidFill>
                    <a:srgbClr val="00B0F0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9" name="等腰三角形 28">
                  <a:extLst>
                    <a:ext uri="{FF2B5EF4-FFF2-40B4-BE49-F238E27FC236}">
                      <a16:creationId xmlns:a16="http://schemas.microsoft.com/office/drawing/2014/main" id="{BF29C986-6909-88FE-8333-B99DD04F5C2D}"/>
                    </a:ext>
                  </a:extLst>
                </p:cNvPr>
                <p:cNvSpPr/>
                <p:nvPr/>
              </p:nvSpPr>
              <p:spPr>
                <a:xfrm rot="18900000">
                  <a:off x="4914291" y="2851151"/>
                  <a:ext cx="493522" cy="425450"/>
                </a:xfrm>
                <a:prstGeom prst="triangle">
                  <a:avLst/>
                </a:prstGeom>
                <a:solidFill>
                  <a:srgbClr val="00B0F0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24" name="组合 23">
                <a:extLst>
                  <a:ext uri="{FF2B5EF4-FFF2-40B4-BE49-F238E27FC236}">
                    <a16:creationId xmlns:a16="http://schemas.microsoft.com/office/drawing/2014/main" id="{1DC692FF-34F2-715F-D600-43A0984C2613}"/>
                  </a:ext>
                </a:extLst>
              </p:cNvPr>
              <p:cNvGrpSpPr/>
              <p:nvPr/>
            </p:nvGrpSpPr>
            <p:grpSpPr>
              <a:xfrm>
                <a:off x="4914617" y="2247617"/>
                <a:ext cx="2362765" cy="2362764"/>
                <a:chOff x="5156200" y="3067050"/>
                <a:chExt cx="2044701" cy="2044700"/>
              </a:xfrm>
            </p:grpSpPr>
            <p:sp>
              <p:nvSpPr>
                <p:cNvPr id="25" name="空心弧 24">
                  <a:extLst>
                    <a:ext uri="{FF2B5EF4-FFF2-40B4-BE49-F238E27FC236}">
                      <a16:creationId xmlns:a16="http://schemas.microsoft.com/office/drawing/2014/main" id="{AC51B86E-CA80-3384-E138-E12366A6BDB1}"/>
                    </a:ext>
                  </a:extLst>
                </p:cNvPr>
                <p:cNvSpPr/>
                <p:nvPr/>
              </p:nvSpPr>
              <p:spPr>
                <a:xfrm>
                  <a:off x="5156200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26" name="空心弧 25">
                  <a:extLst>
                    <a:ext uri="{FF2B5EF4-FFF2-40B4-BE49-F238E27FC236}">
                      <a16:creationId xmlns:a16="http://schemas.microsoft.com/office/drawing/2014/main" id="{86A8061B-D5ED-E8C6-D216-A2B440E7867D}"/>
                    </a:ext>
                  </a:extLst>
                </p:cNvPr>
                <p:cNvSpPr/>
                <p:nvPr/>
              </p:nvSpPr>
              <p:spPr>
                <a:xfrm rot="10800000">
                  <a:off x="5156201" y="3067050"/>
                  <a:ext cx="2044700" cy="2044700"/>
                </a:xfrm>
                <a:prstGeom prst="blockArc">
                  <a:avLst>
                    <a:gd name="adj1" fmla="val 11774738"/>
                    <a:gd name="adj2" fmla="val 15586854"/>
                    <a:gd name="adj3" fmla="val 3612"/>
                  </a:avLst>
                </a:prstGeom>
                <a:no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86BB57F8-677E-EB5A-B535-BC9E4FA1FB03}"/>
                </a:ext>
              </a:extLst>
            </p:cNvPr>
            <p:cNvSpPr txBox="1"/>
            <p:nvPr/>
          </p:nvSpPr>
          <p:spPr>
            <a:xfrm>
              <a:off x="991916" y="386147"/>
              <a:ext cx="675381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36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gency FB" panose="020B0503020202020204" pitchFamily="34" charset="0"/>
                  <a:cs typeface="+mn-ea"/>
                  <a:sym typeface="+mn-lt"/>
                </a:rPr>
                <a:t>01</a:t>
              </a:r>
              <a:endParaRPr lang="zh-CN" altLang="en-US" sz="36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gency FB" panose="020B0503020202020204" pitchFamily="34" charset="0"/>
                <a:cs typeface="+mn-ea"/>
                <a:sym typeface="+mn-lt"/>
              </a:endParaRP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8F7AA520-DABC-C848-E5EF-1C54C8BC90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39912" y="477477"/>
            <a:ext cx="4211259" cy="5629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71500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med" advClick="0">
        <p159:morph option="byObject"/>
      </p:transition>
    </mc:Choice>
    <mc:Fallback xmlns="">
      <p:transition spd="med" advClick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第一PPT，www.1ppt.com">
  <a:themeElements>
    <a:clrScheme name="自定义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79646"/>
      </a:hlink>
      <a:folHlink>
        <a:srgbClr val="F79646"/>
      </a:folHlink>
    </a:clrScheme>
    <a:fontScheme name="lyymv11i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1186</TotalTime>
  <Words>1847</Words>
  <Application>Microsoft Office PowerPoint</Application>
  <PresentationFormat>宽屏</PresentationFormat>
  <Paragraphs>148</Paragraphs>
  <Slides>24</Slides>
  <Notes>8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24</vt:i4>
      </vt:variant>
    </vt:vector>
  </HeadingPairs>
  <TitlesOfParts>
    <vt:vector size="34" baseType="lpstr">
      <vt:lpstr>等线</vt:lpstr>
      <vt:lpstr>微软雅黑</vt:lpstr>
      <vt:lpstr>Agency FB</vt:lpstr>
      <vt:lpstr>Arial</vt:lpstr>
      <vt:lpstr>Calibri</vt:lpstr>
      <vt:lpstr>Consolas</vt:lpstr>
      <vt:lpstr>Source Sans Pro ExtraLight</vt:lpstr>
      <vt:lpstr>Wingdings</vt:lpstr>
      <vt:lpstr>第一PPT，www.1ppt.com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Manager>第一PPT</Manager>
  <Company>第一PPT，www.1ppt.com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区块链</dc:title>
  <dc:creator>第一PPT</dc:creator>
  <cp:keywords>www.1ppt.com</cp:keywords>
  <dc:description>www.1ppt.com</dc:description>
  <cp:lastModifiedBy>李 根</cp:lastModifiedBy>
  <cp:revision>202</cp:revision>
  <dcterms:created xsi:type="dcterms:W3CDTF">2017-08-18T03:02:00Z</dcterms:created>
  <dcterms:modified xsi:type="dcterms:W3CDTF">2022-10-07T18:15:41Z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2052-10.1.0.6748</vt:lpwstr>
  </property>
</Properties>
</file>

<file path=docProps/thumbnail.jpeg>
</file>